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8"/>
  </p:notesMasterIdLst>
  <p:sldIdLst>
    <p:sldId id="256" r:id="rId2"/>
    <p:sldId id="448" r:id="rId3"/>
    <p:sldId id="416" r:id="rId4"/>
    <p:sldId id="391" r:id="rId5"/>
    <p:sldId id="409" r:id="rId6"/>
    <p:sldId id="395" r:id="rId7"/>
    <p:sldId id="396" r:id="rId8"/>
    <p:sldId id="397" r:id="rId9"/>
    <p:sldId id="393" r:id="rId10"/>
    <p:sldId id="421" r:id="rId11"/>
    <p:sldId id="440" r:id="rId12"/>
    <p:sldId id="398" r:id="rId13"/>
    <p:sldId id="399" r:id="rId14"/>
    <p:sldId id="439" r:id="rId15"/>
    <p:sldId id="400" r:id="rId16"/>
    <p:sldId id="408" r:id="rId17"/>
    <p:sldId id="441" r:id="rId18"/>
    <p:sldId id="442" r:id="rId19"/>
    <p:sldId id="407" r:id="rId20"/>
    <p:sldId id="420" r:id="rId21"/>
    <p:sldId id="443" r:id="rId22"/>
    <p:sldId id="413" r:id="rId23"/>
    <p:sldId id="414" r:id="rId24"/>
    <p:sldId id="444" r:id="rId25"/>
    <p:sldId id="415" r:id="rId26"/>
    <p:sldId id="435" r:id="rId27"/>
    <p:sldId id="436" r:id="rId28"/>
    <p:sldId id="437" r:id="rId29"/>
    <p:sldId id="445" r:id="rId30"/>
    <p:sldId id="438" r:id="rId31"/>
    <p:sldId id="412" r:id="rId32"/>
    <p:sldId id="427" r:id="rId33"/>
    <p:sldId id="431" r:id="rId34"/>
    <p:sldId id="434" r:id="rId35"/>
    <p:sldId id="402" r:id="rId36"/>
    <p:sldId id="422" r:id="rId37"/>
    <p:sldId id="423" r:id="rId38"/>
    <p:sldId id="424" r:id="rId39"/>
    <p:sldId id="410" r:id="rId40"/>
    <p:sldId id="404" r:id="rId41"/>
    <p:sldId id="411" r:id="rId42"/>
    <p:sldId id="405" r:id="rId43"/>
    <p:sldId id="428" r:id="rId44"/>
    <p:sldId id="429" r:id="rId45"/>
    <p:sldId id="418" r:id="rId46"/>
    <p:sldId id="44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836"/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1" autoAdjust="0"/>
    <p:restoredTop sz="86316" autoAdjust="0"/>
  </p:normalViewPr>
  <p:slideViewPr>
    <p:cSldViewPr>
      <p:cViewPr varScale="1">
        <p:scale>
          <a:sx n="91" d="100"/>
          <a:sy n="91" d="100"/>
        </p:scale>
        <p:origin x="-8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8/15/2012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8/15/2012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8/15/2012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8/15/2012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8/15/2012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keith.lostechies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resentations" TargetMode="External"/><Relationship Id="rId5" Type="http://schemas.openxmlformats.org/officeDocument/2006/relationships/hyperlink" Target="http://github.com/dahlbyk/posh-git" TargetMode="External"/><Relationship Id="rId4" Type="http://schemas.openxmlformats.org/officeDocument/2006/relationships/hyperlink" Target="http://gitread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990600" y="4419600"/>
            <a:ext cx="7772400" cy="160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set to new SHA1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pPr lvl="2"/>
            <a:r>
              <a:rPr lang="en-US" dirty="0" smtClean="0"/>
              <a:t>On commit, no branch to update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 = parent; 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smtClean="0">
                <a:latin typeface="Consolas" pitchFamily="49" charset="0"/>
              </a:rPr>
              <a:t>git reset HEAD@{1}</a:t>
            </a:r>
          </a:p>
          <a:p>
            <a:r>
              <a:rPr lang="en-US" dirty="0" smtClean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branch --merged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smtClean="0">
                <a:latin typeface="Consolas" pitchFamily="49" charset="0"/>
              </a:rPr>
              <a:t>git checkout master -b topic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" name="Picture 6" descr="J&amp;P Cycles® - Aftermarket Parts &amp; Accessories for your motorcycle!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209800"/>
            <a:ext cx="2286000" cy="83439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5532120"/>
            <a:ext cx="2667000" cy="4572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Advantage: WIP lives in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Discard previous (WIP) commit: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1"/>
            <a:r>
              <a:rPr lang="en-US" dirty="0" smtClean="0"/>
              <a:t>Make HEAD look like remote branch: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--hard origin/master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[--&lt;mode&gt;]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71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 = move HEAD; don’t reset index/work tree</a:t>
            </a:r>
          </a:p>
          <a:p>
            <a:pPr lvl="1"/>
            <a:r>
              <a:rPr lang="en-US" sz="2400" dirty="0" err="1" smtClean="0"/>
              <a:t>Uncommit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mixed = reset index but not work tree (default)</a:t>
            </a:r>
          </a:p>
          <a:p>
            <a:pPr lvl="1"/>
            <a:r>
              <a:rPr lang="en-US" sz="2400" dirty="0" err="1" smtClean="0"/>
              <a:t>Unstage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hard = reset index and work tree</a:t>
            </a:r>
          </a:p>
          <a:p>
            <a:pPr lvl="1"/>
            <a:r>
              <a:rPr lang="en-US" sz="2400" dirty="0" smtClean="0"/>
              <a:t>Discard changes (ignores untracked files)</a:t>
            </a:r>
          </a:p>
          <a:p>
            <a:pPr lvl="1"/>
            <a:r>
              <a:rPr lang="en-US" sz="2400" b="1" dirty="0" smtClean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9" y="1724026"/>
            <a:ext cx="8162925" cy="47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" y="3977640"/>
            <a:ext cx="1600200" cy="128016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288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28800" y="43434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31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77640" y="783628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git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</a:t>
            </a:r>
            <a:r>
              <a:rPr lang="en-US" dirty="0" err="1" smtClean="0"/>
              <a:t>automagically</a:t>
            </a:r>
            <a:endParaRPr lang="en-US" dirty="0" smtClean="0"/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Neat 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</a:p>
          <a:p>
            <a:r>
              <a:rPr lang="en-US" dirty="0" smtClean="0"/>
              <a:t>Naming 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git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stash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http://git-scm.com/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3"/>
              </a:rPr>
              <a:t>http://gitref.org/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http://gitready.com/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5"/>
              </a:rPr>
              <a:t>http://github.com/dahlbyk/posh-git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6"/>
              </a:rPr>
              <a:t>http://github.com/dahlbyk/Presentations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7"/>
              </a:rPr>
              <a:t>http://keith.lostechies.com/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nsolas" pitchFamily="49" charset="0"/>
              </a:rPr>
              <a:t>git help config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git config –l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533400" y="3048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6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Path to </a:t>
                      </a:r>
                      <a:r>
                        <a:rPr lang="en-US" sz="1800" dirty="0" err="1" smtClean="0"/>
                        <a:t>prefered</a:t>
                      </a:r>
                      <a:r>
                        <a:rPr lang="en-US" sz="1800" dirty="0" smtClean="0"/>
                        <a:t> editor</a:t>
                      </a:r>
                      <a:endParaRPr lang="en-US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 = don’t detect renames (default)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true = detect renames</a:t>
                      </a:r>
                    </a:p>
                    <a:p>
                      <a:r>
                        <a:rPr lang="en-US" sz="1800" b="1" dirty="0" smtClean="0"/>
                        <a:t>copies</a:t>
                      </a:r>
                      <a:r>
                        <a:rPr lang="en-US" sz="1800" baseline="0" dirty="0" smtClean="0"/>
                        <a:t> = detect renames &amp; copies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  <a:endParaRPr lang="en-US" sz="18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/>
                        <a:t>After merge, original file with conflict markers saved with .</a:t>
                      </a:r>
                      <a:r>
                        <a:rPr lang="en-US" sz="1400" i="1" baseline="0" dirty="0" err="1" smtClean="0"/>
                        <a:t>orig</a:t>
                      </a:r>
                      <a:r>
                        <a:rPr lang="en-US" sz="1400" i="1" baseline="0" dirty="0" smtClean="0"/>
                        <a:t> extension</a:t>
                      </a:r>
                      <a:endParaRPr lang="en-US" sz="1400" b="1" baseline="0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show but</a:t>
                      </a:r>
                      <a:r>
                        <a:rPr lang="en-US" sz="1800" baseline="0" dirty="0" smtClean="0"/>
                        <a:t> don’t execute (default)</a:t>
                      </a:r>
                    </a:p>
                    <a:p>
                      <a:r>
                        <a:rPr lang="en-US" sz="1800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after </a:t>
                      </a:r>
                      <a:r>
                        <a:rPr lang="en-US" sz="1800" i="1" baseline="0" dirty="0" smtClean="0"/>
                        <a:t>N</a:t>
                      </a:r>
                      <a:r>
                        <a:rPr lang="en-US" sz="1800" i="0" baseline="0" dirty="0" smtClean="0"/>
                        <a:t> tenths of a second</a:t>
                      </a:r>
                      <a:endParaRPr lang="en-US" sz="1800" baseline="0" dirty="0" smtClean="0"/>
                    </a:p>
                    <a:p>
                      <a:r>
                        <a:rPr lang="en-US" sz="1800" b="1" baseline="0" dirty="0" smtClean="0"/>
                        <a:t>-</a:t>
                      </a:r>
                      <a:r>
                        <a:rPr lang="en-US" sz="1800" b="1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immediately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log.date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default, </a:t>
                      </a:r>
                      <a:r>
                        <a:rPr lang="en-US" sz="1800" b="1" dirty="0" smtClean="0"/>
                        <a:t>relative</a:t>
                      </a:r>
                      <a:r>
                        <a:rPr lang="en-US" sz="1800" dirty="0" smtClean="0"/>
                        <a:t>, local, </a:t>
                      </a:r>
                      <a:r>
                        <a:rPr lang="en-US" sz="1800" dirty="0" err="1" smtClean="0"/>
                        <a:t>iso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rfc</a:t>
                      </a:r>
                      <a:r>
                        <a:rPr lang="en-US" sz="1800" baseline="0" dirty="0" smtClean="0"/>
                        <a:t> short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Wrap git command + arguments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alias.call</a:t>
            </a:r>
            <a:r>
              <a:rPr lang="en-US" dirty="0" smtClean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@dahlbyk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10459</TotalTime>
  <Words>1486</Words>
  <Application>Microsoft Office PowerPoint</Application>
  <PresentationFormat>On-screen Show (4:3)</PresentationFormat>
  <Paragraphs>372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Module</vt:lpstr>
      <vt:lpstr>Git More Done</vt:lpstr>
      <vt:lpstr>Who am I?</vt:lpstr>
      <vt:lpstr>Who are you?</vt:lpstr>
      <vt:lpstr>Git More Done</vt:lpstr>
      <vt:lpstr>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</vt:lpstr>
      <vt:lpstr>git reset [--&lt;mode&gt;]</vt:lpstr>
      <vt:lpstr>The Others</vt:lpstr>
      <vt:lpstr>Git Staging Area (Index)</vt:lpstr>
      <vt:lpstr>git add --patch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1047</cp:revision>
  <dcterms:created xsi:type="dcterms:W3CDTF">2009-08-14T19:51:58Z</dcterms:created>
  <dcterms:modified xsi:type="dcterms:W3CDTF">2012-08-15T18:47:56Z</dcterms:modified>
</cp:coreProperties>
</file>