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sldIdLst>
    <p:sldId id="256" r:id="rId2"/>
    <p:sldId id="287" r:id="rId3"/>
    <p:sldId id="391" r:id="rId4"/>
    <p:sldId id="30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3" autoAdjust="0"/>
    <p:restoredTop sz="86316" autoAdjust="0"/>
  </p:normalViewPr>
  <p:slideViewPr>
    <p:cSldViewPr>
      <p:cViewPr varScale="1">
        <p:scale>
          <a:sx n="91" d="100"/>
          <a:sy n="91" d="100"/>
        </p:scale>
        <p:origin x="-88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6DC47-0F90-4727-9A34-3AC346F923C3}" type="datetimeFigureOut">
              <a:rPr lang="en-US"/>
              <a:pPr>
                <a:defRPr/>
              </a:pPr>
              <a:t>10/9/2010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4D832-AC51-4BD2-B7D9-2E9C05743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C1A6D-C9BD-4FFC-BAA6-C80876D6405F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7F28E-AF2F-4668-B50F-D88A549B1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A91B2-6DD5-4600-A7B7-14F5FEBEC19F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40A27-DDFF-4664-9109-74162A6C8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1437-47E7-407A-B910-750CA350456A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9A230-72AA-450B-9DD3-F072BF90E2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1EDA-48E1-495F-A37C-38B82ACCBA36}" type="datetimeFigureOut">
              <a:rPr lang="en-US"/>
              <a:pPr>
                <a:defRPr/>
              </a:pPr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5924-0641-4D0F-8AA7-08A477A96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D8522-A6F8-431E-9EA5-C2CC4745C968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8D6B9-72BB-4360-94EE-208FE7790F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468F-2446-4BA7-88EE-4BC4625C09C9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2221D-F4FB-4EBE-8ED3-7EF976406F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DCD4B-BC4C-4229-86ED-0BF7D8B0194F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FE7D8-FFA4-4593-8776-7223A1EFFD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92B0E-976E-4183-B05E-048850D52E96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95AC-9195-41B9-A34D-50274B96C4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49A5B-7B62-41FD-A408-238645092E7D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35EFE-D1AC-49C4-9E6E-DCB8CD053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966-EF58-457C-B3DD-D7060A72FC24}" type="datetimeFigureOut">
              <a:rPr lang="en-US"/>
              <a:pPr>
                <a:defRPr/>
              </a:pPr>
              <a:t>10/9/2010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3CB1B-EFCD-45B5-8F42-20551E410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26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666AC4-ADE0-48FE-9239-CAA01565B3A6}" type="datetimeFigureOut">
              <a:rPr lang="en-US"/>
              <a:pPr>
                <a:defRPr/>
              </a:pPr>
              <a:t>10/9/2010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C3D187-6AEF-4EC5-B624-05DD4E70E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127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5" r:id="rId2"/>
    <p:sldLayoutId id="2147483698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9" r:id="rId9"/>
    <p:sldLayoutId id="2147483691" r:id="rId10"/>
    <p:sldLayoutId id="2147483692" r:id="rId11"/>
    <p:sldLayoutId id="2147483700" r:id="rId12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dahlby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ahlby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err="1" smtClean="0"/>
              <a:t>PowerShell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smtClean="0"/>
              <a:t>Keith Dahlby</a:t>
            </a:r>
          </a:p>
          <a:p>
            <a:pPr marR="0" eaLnBrk="1" hangingPunct="1"/>
            <a:r>
              <a:rPr lang="en-US" smtClean="0">
                <a:hlinkClick r:id="rId3"/>
              </a:rPr>
              <a:t>http://solutionizing.net/</a:t>
            </a:r>
            <a:endParaRPr lang="en-US" smtClean="0"/>
          </a:p>
          <a:p>
            <a:pPr marR="0" eaLnBrk="1" hangingPunct="1"/>
            <a:r>
              <a:rPr lang="en-US" smtClean="0">
                <a:hlinkClick r:id="rId4"/>
              </a:rPr>
              <a:t>@dahlbyk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/>
              <a:t>SharePoint </a:t>
            </a:r>
            <a:r>
              <a:rPr lang="en-US" sz="2400" dirty="0" smtClean="0">
                <a:sym typeface="Wingdings" pitchFamily="2" charset="2"/>
              </a:rPr>
              <a:t> ASP.NET MVC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J&amp;P Cycles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http://blogs.msdn.com/b/powershell/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</a:t>
            </a:r>
            <a:r>
              <a:rPr lang="en-US" sz="2200" dirty="0" smtClean="0">
                <a:hlinkClick r:id="rId2"/>
              </a:rPr>
              <a:t>://poshcode.org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3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keith@ ---^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9496</TotalTime>
  <Words>51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Introduction to PowerShell 2.0</vt:lpstr>
      <vt:lpstr>Who am I?</vt:lpstr>
      <vt:lpstr>Demos!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650</cp:revision>
  <dcterms:created xsi:type="dcterms:W3CDTF">2009-08-14T19:51:58Z</dcterms:created>
  <dcterms:modified xsi:type="dcterms:W3CDTF">2010-10-09T17:40:17Z</dcterms:modified>
</cp:coreProperties>
</file>