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6"/>
  </p:notesMasterIdLst>
  <p:sldIdLst>
    <p:sldId id="256" r:id="rId2"/>
    <p:sldId id="287" r:id="rId3"/>
    <p:sldId id="311" r:id="rId4"/>
    <p:sldId id="31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55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2/7/2011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PowerShell</a:t>
            </a:r>
            <a:r>
              <a:rPr lang="en-US" dirty="0" smtClean="0"/>
              <a:t> 2.0</a:t>
            </a:r>
            <a:br>
              <a:rPr lang="en-US" dirty="0" smtClean="0"/>
            </a:br>
            <a:r>
              <a:rPr lang="en-US" dirty="0" smtClean="0"/>
              <a:t>for Developers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Rapids, IA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 eaLnBrk="1" hangingPunct="1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Reintroduction</a:t>
            </a:r>
          </a:p>
          <a:p>
            <a:r>
              <a:rPr lang="en-US" dirty="0" smtClean="0"/>
              <a:t>Language Quirks</a:t>
            </a:r>
          </a:p>
          <a:p>
            <a:r>
              <a:rPr lang="en-US" dirty="0" smtClean="0"/>
              <a:t>Functions &amp; Filters</a:t>
            </a:r>
          </a:p>
          <a:p>
            <a:r>
              <a:rPr lang="en-US" dirty="0" smtClean="0"/>
              <a:t>Scripts</a:t>
            </a:r>
          </a:p>
          <a:p>
            <a:r>
              <a:rPr lang="en-US" dirty="0" smtClean="0"/>
              <a:t>.NET </a:t>
            </a:r>
            <a:r>
              <a:rPr lang="en-US" dirty="0" err="1" smtClean="0"/>
              <a:t>Interop</a:t>
            </a:r>
            <a:endParaRPr lang="en-US" dirty="0" smtClean="0"/>
          </a:p>
          <a:p>
            <a:r>
              <a:rPr lang="en-US" dirty="0" smtClean="0"/>
              <a:t>Interlude: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Compiled </a:t>
            </a:r>
            <a:r>
              <a:rPr lang="en-US" dirty="0" err="1" smtClean="0"/>
              <a:t>Cmdlets</a:t>
            </a:r>
            <a:r>
              <a:rPr lang="en-US" dirty="0" smtClean="0"/>
              <a:t>, Drive Providers, </a:t>
            </a:r>
            <a:r>
              <a:rPr lang="en-US" dirty="0" smtClean="0"/>
              <a:t>Snap-ins</a:t>
            </a:r>
          </a:p>
          <a:p>
            <a:r>
              <a:rPr lang="en-US" dirty="0" smtClean="0"/>
              <a:t>Advanced Functions</a:t>
            </a:r>
            <a:r>
              <a:rPr lang="en-US" baseline="30000" dirty="0" smtClean="0"/>
              <a:t>2.0</a:t>
            </a:r>
          </a:p>
          <a:p>
            <a:r>
              <a:rPr lang="en-US" dirty="0" smtClean="0"/>
              <a:t>Modules</a:t>
            </a:r>
            <a:r>
              <a:rPr lang="en-US" baseline="30000" dirty="0" smtClean="0"/>
              <a:t>2.0</a:t>
            </a:r>
          </a:p>
          <a:p>
            <a:endParaRPr lang="en-US" baseline="30000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http://blogs.msdn.com/b/powershell/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http://poshcode.org/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10009</TotalTime>
  <Words>84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PowerShell 2.0 for Developers</vt:lpstr>
      <vt:lpstr>Who am I?</vt:lpstr>
      <vt:lpstr>Agenda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863</cp:revision>
  <dcterms:created xsi:type="dcterms:W3CDTF">2009-08-14T19:51:58Z</dcterms:created>
  <dcterms:modified xsi:type="dcterms:W3CDTF">2011-02-07T23:47:42Z</dcterms:modified>
</cp:coreProperties>
</file>