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6"/>
  </p:notesMasterIdLst>
  <p:sldIdLst>
    <p:sldId id="256" r:id="rId2"/>
    <p:sldId id="430" r:id="rId3"/>
    <p:sldId id="416" r:id="rId4"/>
    <p:sldId id="436" r:id="rId5"/>
    <p:sldId id="437" r:id="rId6"/>
    <p:sldId id="438" r:id="rId7"/>
    <p:sldId id="441" r:id="rId8"/>
    <p:sldId id="439" r:id="rId9"/>
    <p:sldId id="442" r:id="rId10"/>
    <p:sldId id="444" r:id="rId11"/>
    <p:sldId id="448" r:id="rId12"/>
    <p:sldId id="445" r:id="rId13"/>
    <p:sldId id="446" r:id="rId14"/>
    <p:sldId id="451" r:id="rId15"/>
    <p:sldId id="450" r:id="rId16"/>
    <p:sldId id="452" r:id="rId17"/>
    <p:sldId id="453" r:id="rId18"/>
    <p:sldId id="454" r:id="rId19"/>
    <p:sldId id="458" r:id="rId20"/>
    <p:sldId id="460" r:id="rId21"/>
    <p:sldId id="461" r:id="rId22"/>
    <p:sldId id="463" r:id="rId23"/>
    <p:sldId id="431" r:id="rId24"/>
    <p:sldId id="462" r:id="rId25"/>
    <p:sldId id="434" r:id="rId26"/>
    <p:sldId id="433" r:id="rId27"/>
    <p:sldId id="435" r:id="rId28"/>
    <p:sldId id="464" r:id="rId29"/>
    <p:sldId id="419" r:id="rId30"/>
    <p:sldId id="407" r:id="rId31"/>
    <p:sldId id="413" r:id="rId32"/>
    <p:sldId id="412" r:id="rId33"/>
    <p:sldId id="427" r:id="rId34"/>
    <p:sldId id="402" r:id="rId35"/>
    <p:sldId id="422" r:id="rId36"/>
    <p:sldId id="424" r:id="rId37"/>
    <p:sldId id="423" r:id="rId38"/>
    <p:sldId id="410" r:id="rId39"/>
    <p:sldId id="404" r:id="rId40"/>
    <p:sldId id="411" r:id="rId41"/>
    <p:sldId id="405" r:id="rId42"/>
    <p:sldId id="428" r:id="rId43"/>
    <p:sldId id="418" r:id="rId44"/>
    <p:sldId id="309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86316" autoAdjust="0"/>
  </p:normalViewPr>
  <p:slideViewPr>
    <p:cSldViewPr>
      <p:cViewPr>
        <p:scale>
          <a:sx n="90" d="100"/>
          <a:sy n="90" d="100"/>
        </p:scale>
        <p:origin x="-3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8/31/2011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8/31/2011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hygitisbetterthanx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dahlbyk" TargetMode="External"/><Relationship Id="rId3" Type="http://schemas.openxmlformats.org/officeDocument/2006/relationships/hyperlink" Target="http://progit.org/" TargetMode="External"/><Relationship Id="rId7" Type="http://schemas.openxmlformats.org/officeDocument/2006/relationships/hyperlink" Target="mailto:dahlbyk@gmail.com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utionizing.net/" TargetMode="External"/><Relationship Id="rId5" Type="http://schemas.openxmlformats.org/officeDocument/2006/relationships/hyperlink" Target="http://bit.ly/better-git-svn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Distributed Version Control:</a:t>
            </a:r>
            <a:br>
              <a:rPr lang="en-US" dirty="0" smtClean="0"/>
            </a:br>
            <a:r>
              <a:rPr lang="en-US" dirty="0" smtClean="0"/>
              <a:t>Attack of the Clones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002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1828800" cy="18288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737375" y="4268392"/>
            <a:ext cx="167401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-2286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5257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43800" y="50292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72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15400" y="5257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15400" y="59436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8486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34400" y="64008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6629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29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86200" y="57150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2667000" y="3352800"/>
            <a:ext cx="914400" cy="9144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 rot="5400000" flipH="1" flipV="1">
            <a:off x="4419600" y="3810001"/>
            <a:ext cx="761999" cy="1588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V="1">
            <a:off x="5867401" y="3048000"/>
            <a:ext cx="914400" cy="914399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670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 flipV="1">
            <a:off x="5638800" y="4800600"/>
            <a:ext cx="838200" cy="2286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or fetch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1333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Rapids</a:t>
            </a:r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0170" y="3429000"/>
            <a:ext cx="1419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3482" y="18288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or checkout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Arrow 26"/>
          <p:cNvSpPr/>
          <p:nvPr/>
        </p:nvSpPr>
        <p:spPr>
          <a:xfrm>
            <a:off x="7543800" y="42672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-0.13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rot="5400000" flipH="1" flipV="1">
            <a:off x="54864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18288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1600200"/>
            <a:ext cx="8229600" cy="457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657600" y="3657600"/>
            <a:ext cx="914400" cy="9144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3657600"/>
            <a:ext cx="4572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4572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432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4572000"/>
            <a:ext cx="91440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0" y="3657600"/>
            <a:ext cx="914400" cy="0"/>
          </a:xfrm>
          <a:prstGeom prst="line">
            <a:avLst/>
          </a:prstGeom>
          <a:ln w="25400">
            <a:headEnd type="non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3657600"/>
            <a:ext cx="914400" cy="0"/>
          </a:xfrm>
          <a:prstGeom prst="line">
            <a:avLst/>
          </a:prstGeom>
          <a:ln w="25400"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>
            <a:off x="7543800" y="3352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 is Better Than 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Bridges </a:t>
            </a:r>
            <a:r>
              <a:rPr lang="en-US" dirty="0" smtClean="0"/>
              <a:t>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smtClean="0"/>
              <a:t>Cheap Local </a:t>
            </a:r>
            <a:r>
              <a:rPr lang="en-US" dirty="0" smtClean="0"/>
              <a:t>Branches</a:t>
            </a:r>
          </a:p>
          <a:p>
            <a:r>
              <a:rPr lang="en-US" dirty="0" smtClean="0"/>
              <a:t>Stashes</a:t>
            </a:r>
            <a:endParaRPr lang="en-US" dirty="0" smtClean="0"/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Reflog</a:t>
            </a:r>
            <a:endParaRPr lang="en-US" dirty="0" smtClean="0"/>
          </a:p>
          <a:p>
            <a:r>
              <a:rPr lang="en-US" dirty="0" smtClean="0"/>
              <a:t>Bisect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http://whygitisbetterthanx.com/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 *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!</a:t>
            </a:r>
            <a:r>
              <a:rPr lang="en-US" sz="2400" b="1" dirty="0" err="1" smtClean="0"/>
              <a:t>Git</a:t>
            </a:r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2193" y="3810398"/>
            <a:ext cx="761204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44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4400" y="50292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716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57400" y="5486400"/>
            <a:ext cx="228600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10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9431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</a:t>
            </a:r>
            <a:r>
              <a:rPr lang="en-US" dirty="0" smtClean="0"/>
              <a:t>elsewhere</a:t>
            </a:r>
            <a:endParaRPr lang="en-US" dirty="0" smtClean="0"/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Bridge to SVN, TFS, VSS, Hg</a:t>
            </a:r>
          </a:p>
          <a:p>
            <a:r>
              <a:rPr lang="en-US" dirty="0" smtClean="0"/>
              <a:t>Staging Area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Stashes </a:t>
            </a:r>
            <a:r>
              <a:rPr lang="en-US" dirty="0" smtClean="0"/>
              <a:t>and WIP commits</a:t>
            </a:r>
          </a:p>
          <a:p>
            <a:r>
              <a:rPr lang="en-US" dirty="0" smtClean="0"/>
              <a:t>Interactive </a:t>
            </a:r>
            <a:r>
              <a:rPr lang="en-US" dirty="0" smtClean="0">
                <a:latin typeface="Consolas" pitchFamily="49" charset="0"/>
              </a:rPr>
              <a:t>rebase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5"/>
              </a:rPr>
              <a:t>http://bit.ly/better-git-svn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http</a:t>
            </a:r>
            <a:r>
              <a:rPr lang="en-US" sz="2000" dirty="0" smtClean="0">
                <a:hlinkClick r:id="rId6"/>
              </a:rPr>
              <a:t>://keith.lostechies.com/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7"/>
              </a:rPr>
              <a:t>dahlbyk@gmail.com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8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Smiley Face 7"/>
          <p:cNvSpPr/>
          <p:nvPr/>
        </p:nvSpPr>
        <p:spPr>
          <a:xfrm>
            <a:off x="4114800" y="5486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77724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3716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2057400" cy="2057400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3657601" y="4343401"/>
            <a:ext cx="1828798" cy="1588"/>
          </a:xfrm>
          <a:prstGeom prst="straightConnector1">
            <a:avLst/>
          </a:prstGeom>
          <a:ln w="50800" cmpd="sng"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457200" y="52578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  <a:noFill/>
          <a:ln>
            <a:solidFill>
              <a:schemeClr val="accent1">
                <a:shade val="50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2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3352800" y="1981200"/>
            <a:ext cx="2743200" cy="1371600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branches</a:t>
            </a:r>
            <a:endParaRPr lang="en-US" sz="3200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438400" y="33528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6200000" flipV="1">
            <a:off x="4343399" y="3886200"/>
            <a:ext cx="914400" cy="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867401" y="3048000"/>
            <a:ext cx="1143000" cy="114300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>
              <a:gd name="adj" fmla="val 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286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3200400"/>
            <a:ext cx="1143000" cy="11430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16200000" flipV="1">
            <a:off x="4114800" y="3886200"/>
            <a:ext cx="914400" cy="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57800" y="4800600"/>
            <a:ext cx="1371600" cy="22860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200400" y="1828800"/>
            <a:ext cx="27432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Smiley Face 6"/>
          <p:cNvSpPr/>
          <p:nvPr/>
        </p:nvSpPr>
        <p:spPr>
          <a:xfrm>
            <a:off x="13716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4114800" y="45720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6858000" y="434340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5146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715000" y="3200400"/>
            <a:ext cx="914400" cy="9144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 rot="5400000" flipH="1" flipV="1">
            <a:off x="4191001" y="3810001"/>
            <a:ext cx="761999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43434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629400" y="4114800"/>
            <a:ext cx="1828800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13223</TotalTime>
  <Words>791</Words>
  <Application>Microsoft Office PowerPoint</Application>
  <PresentationFormat>On-screen Show (4:3)</PresentationFormat>
  <Paragraphs>213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Module</vt:lpstr>
      <vt:lpstr>Distributed Version Control: Attack of the Clones</vt:lpstr>
      <vt:lpstr>Who am I?</vt:lpstr>
      <vt:lpstr>Who are you?</vt:lpstr>
      <vt:lpstr>Centralized Version Control</vt:lpstr>
      <vt:lpstr>Centralized Version Control</vt:lpstr>
      <vt:lpstr>Centralized Version Control</vt:lpstr>
      <vt:lpstr>Centralized Version Control</vt:lpstr>
      <vt:lpstr>Centralized Version Control</vt:lpstr>
      <vt:lpstr>Distributed Version Control</vt:lpstr>
      <vt:lpstr>Distributed Version Control</vt:lpstr>
      <vt:lpstr>Distributed Version Control</vt:lpstr>
      <vt:lpstr>Distributed Version Control</vt:lpstr>
      <vt:lpstr>Distributed Version Control</vt:lpstr>
      <vt:lpstr>DVCS Operations</vt:lpstr>
      <vt:lpstr>clone</vt:lpstr>
      <vt:lpstr>push</vt:lpstr>
      <vt:lpstr>pull or fetch</vt:lpstr>
      <vt:lpstr>branch</vt:lpstr>
      <vt:lpstr>commit</vt:lpstr>
      <vt:lpstr>update or checkout</vt:lpstr>
      <vt:lpstr>merge</vt:lpstr>
      <vt:lpstr>Break</vt:lpstr>
      <vt:lpstr>Why Git is Better Than X</vt:lpstr>
      <vt:lpstr>Git to *</vt:lpstr>
      <vt:lpstr>Staging Area</vt:lpstr>
      <vt:lpstr>Staging Area</vt:lpstr>
      <vt:lpstr>git add --patch</vt:lpstr>
      <vt:lpstr>Demo</vt:lpstr>
      <vt:lpstr>Branching</vt:lpstr>
      <vt:lpstr>git stash</vt:lpstr>
      <vt:lpstr>Temporary Commits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Fixing “Oops”</vt:lpstr>
      <vt:lpstr>git reflog</vt:lpstr>
      <vt:lpstr>Finding Bugs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956</cp:revision>
  <dcterms:created xsi:type="dcterms:W3CDTF">2009-08-14T19:51:58Z</dcterms:created>
  <dcterms:modified xsi:type="dcterms:W3CDTF">2011-09-01T05:39:31Z</dcterms:modified>
</cp:coreProperties>
</file>