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85" r:id="rId3"/>
    <p:sldId id="274" r:id="rId4"/>
    <p:sldId id="286" r:id="rId5"/>
    <p:sldId id="282" r:id="rId6"/>
    <p:sldId id="273" r:id="rId7"/>
    <p:sldId id="280" r:id="rId8"/>
    <p:sldId id="272" r:id="rId9"/>
    <p:sldId id="28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B96464"/>
    <a:srgbClr val="844646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127" autoAdjust="0"/>
  </p:normalViewPr>
  <p:slideViewPr>
    <p:cSldViewPr>
      <p:cViewPr>
        <p:scale>
          <a:sx n="70" d="100"/>
          <a:sy n="70" d="100"/>
        </p:scale>
        <p:origin x="-152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38AF-B100-44A4-90E9-99518F5E71EB}" type="datetimeFigureOut">
              <a:rPr lang="en-US" smtClean="0"/>
              <a:pPr/>
              <a:t>5/2/2009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1C04-8663-428E-9355-E74931049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1C04-8663-428E-9355-E749310490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BAD9-27BB-440C-B204-1E978C0C840D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179-F46B-4A8B-89D7-F3A161DA812C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69C3-622C-4AEF-9103-463C14CB356E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6989-7E42-4D21-B794-77B606E1891E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16D8-2573-4857-9D63-16C5C14282E6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163-FA48-43CB-8448-CD35ED13B0E9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E674-3F9E-461C-B67E-93E62E3647B4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FE15-769C-465F-A017-4F3B12CB22B8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A727-AF60-4C61-9E74-9045E48196EC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74BF-9A20-48DA-89A0-A6A1A7ACC85D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DC5F-4C93-4358-A796-911DCEBA5E44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47EAEA-6637-48AA-9AD2-9BFA337B49EF}" type="datetime1">
              <a:rPr lang="en-US" smtClean="0"/>
              <a:pPr/>
              <a:t>5/2/2009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© 2009 by Keith Dahlby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75FFAF-C7AF-4440-A9F5-05A0928EFF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dahlby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.hubfs.net/" TargetMode="External"/><Relationship Id="rId2" Type="http://schemas.openxmlformats.org/officeDocument/2006/relationships/hyperlink" Target="http://www.fshar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ahlbyk" TargetMode="External"/><Relationship Id="rId5" Type="http://schemas.openxmlformats.org/officeDocument/2006/relationships/hyperlink" Target="mailto:keith@solutionizing.net" TargetMode="External"/><Relationship Id="rId4" Type="http://schemas.openxmlformats.org/officeDocument/2006/relationships/hyperlink" Target="http://solutionizing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62664"/>
          </a:xfrm>
        </p:spPr>
        <p:txBody>
          <a:bodyPr>
            <a:normAutofit/>
          </a:bodyPr>
          <a:lstStyle/>
          <a:p>
            <a:r>
              <a:rPr lang="en-US" dirty="0" smtClean="0"/>
              <a:t>Keith Dahlby</a:t>
            </a:r>
          </a:p>
          <a:p>
            <a:r>
              <a:rPr lang="en-US" dirty="0" smtClean="0"/>
              <a:t>Inetium</a:t>
            </a:r>
          </a:p>
          <a:p>
            <a:r>
              <a:rPr lang="en-US" dirty="0" smtClean="0">
                <a:hlinkClick r:id="rId3"/>
              </a:rPr>
              <a:t>http://solutionizing.net/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dahlbyk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Developer Center</a:t>
            </a:r>
          </a:p>
          <a:p>
            <a:pPr lvl="1"/>
            <a:r>
              <a:rPr lang="en-US" dirty="0" smtClean="0">
                <a:hlinkClick r:id="rId2"/>
              </a:rPr>
              <a:t>http://www.fsharp.net/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hubFS</a:t>
            </a:r>
            <a:r>
              <a:rPr lang="en-US" dirty="0" smtClean="0"/>
              <a:t>: THE place for F#</a:t>
            </a:r>
          </a:p>
          <a:p>
            <a:pPr lvl="1"/>
            <a:r>
              <a:rPr lang="en-US" dirty="0" smtClean="0">
                <a:hlinkClick r:id="rId3"/>
              </a:rPr>
              <a:t>http://cs.hubfs.net/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My Blog (Mostly SharePoint)</a:t>
            </a:r>
          </a:p>
          <a:p>
            <a:pPr lvl="1"/>
            <a:r>
              <a:rPr lang="en-US" dirty="0" smtClean="0">
                <a:hlinkClick r:id="rId4"/>
              </a:rPr>
              <a:t>http://solutionizing.net/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keith@solutionizing.net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@</a:t>
            </a:r>
            <a:r>
              <a:rPr lang="en-US" dirty="0" err="1" smtClean="0">
                <a:hlinkClick r:id="rId6"/>
              </a:rPr>
              <a:t>dahlbyk</a:t>
            </a:r>
            <a:endParaRPr lang="en-US" dirty="0" smtClean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4724400" cy="244475"/>
          </a:xfrm>
        </p:spPr>
        <p:txBody>
          <a:bodyPr/>
          <a:lstStyle/>
          <a:p>
            <a:r>
              <a:rPr lang="en-US" dirty="0" smtClean="0"/>
              <a:t>License: (CC) BY–NC by Keith Dahlby — keith@solutionizing.net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#</a:t>
            </a:r>
            <a:r>
              <a:rPr lang="en-US" sz="6000" dirty="0" err="1" smtClean="0"/>
              <a:t>IowaCodeCamp</a:t>
            </a:r>
            <a:endParaRPr lang="en-US" sz="6000" dirty="0"/>
          </a:p>
          <a:p>
            <a:pPr algn="ctr">
              <a:buNone/>
            </a:pPr>
            <a:r>
              <a:rPr lang="en-US" sz="6000" dirty="0" smtClean="0"/>
              <a:t>#IACCFS</a:t>
            </a:r>
            <a:endParaRPr lang="en-US" sz="6000" dirty="0" smtClean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457200" y="6477000"/>
            <a:ext cx="4724400" cy="24447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License: (CC) BY–NC by Keith Dahlby — keith@solutionizing.net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Iowa Native</a:t>
            </a:r>
          </a:p>
          <a:p>
            <a:r>
              <a:rPr lang="en-US" sz="4000" dirty="0" smtClean="0"/>
              <a:t>Iowa State University</a:t>
            </a:r>
          </a:p>
          <a:p>
            <a:r>
              <a:rPr lang="en-US" sz="4000" dirty="0" smtClean="0"/>
              <a:t>Cedar Rapids</a:t>
            </a:r>
          </a:p>
          <a:p>
            <a:r>
              <a:rPr lang="en-US" sz="4000" dirty="0" smtClean="0"/>
              <a:t>SharePoint</a:t>
            </a:r>
          </a:p>
          <a:p>
            <a:r>
              <a:rPr lang="en-US" sz="4000" dirty="0" smtClean="0"/>
              <a:t>Inetium</a:t>
            </a:r>
          </a:p>
          <a:p>
            <a:r>
              <a:rPr lang="en-US" sz="4000" dirty="0" smtClean="0"/>
              <a:t>Language Geek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4724400" cy="244475"/>
          </a:xfrm>
        </p:spPr>
        <p:txBody>
          <a:bodyPr/>
          <a:lstStyle/>
          <a:p>
            <a:r>
              <a:rPr lang="en-US" dirty="0" smtClean="0"/>
              <a:t>License: (CC) BY–NC by Keith Dahlby — keith@solutionizing.net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Milk?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4724400" cy="244475"/>
          </a:xfrm>
        </p:spPr>
        <p:txBody>
          <a:bodyPr/>
          <a:lstStyle/>
          <a:p>
            <a:r>
              <a:rPr lang="en-US" dirty="0" smtClean="0"/>
              <a:t>License: (CC) BY–NC by Keith Dahlby — keith@solutionizing.net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828800" y="61722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© Greg Wilson – </a:t>
            </a:r>
            <a:r>
              <a:rPr lang="en-US" sz="1400" b="1" dirty="0" smtClean="0"/>
              <a:t>http://tinyurl.com/GregWilsonCow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latin typeface="Consolas" pitchFamily="49" charset="0"/>
                <a:cs typeface="Consolas" pitchFamily="49" charset="0"/>
              </a:rPr>
              <a:t>x = x + 1</a:t>
            </a:r>
            <a:endParaRPr lang="en-US" sz="9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4724400" cy="244475"/>
          </a:xfrm>
        </p:spPr>
        <p:txBody>
          <a:bodyPr/>
          <a:lstStyle/>
          <a:p>
            <a:r>
              <a:rPr lang="en-US" dirty="0" smtClean="0"/>
              <a:t>License: (CC) BY–NC by Keith Dahlby — keith@solutionizing.net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First Class Functions</a:t>
            </a:r>
          </a:p>
          <a:p>
            <a:r>
              <a:rPr lang="en-US" sz="3600" dirty="0" smtClean="0"/>
              <a:t>Higher-Order Functions</a:t>
            </a:r>
          </a:p>
          <a:p>
            <a:r>
              <a:rPr lang="en-US" sz="3600" dirty="0" smtClean="0"/>
              <a:t>No Shared State</a:t>
            </a:r>
          </a:p>
          <a:p>
            <a:r>
              <a:rPr lang="en-US" sz="3600" dirty="0" smtClean="0"/>
              <a:t>No Side Effects</a:t>
            </a:r>
          </a:p>
          <a:p>
            <a:r>
              <a:rPr lang="en-US" sz="3600" dirty="0" smtClean="0"/>
              <a:t>Immutable Data Structures</a:t>
            </a:r>
          </a:p>
          <a:p>
            <a:r>
              <a:rPr lang="en-US" sz="3600" dirty="0" smtClean="0"/>
              <a:t>Recursion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4724400" cy="244475"/>
          </a:xfrm>
        </p:spPr>
        <p:txBody>
          <a:bodyPr/>
          <a:lstStyle/>
          <a:p>
            <a:r>
              <a:rPr lang="en-US" dirty="0" smtClean="0"/>
              <a:t>License: (CC) BY–NC by Keith Dahlby — keith@solutionizing.net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YADNL (Yet Another .NET Language)</a:t>
            </a:r>
          </a:p>
          <a:p>
            <a:r>
              <a:rPr lang="en-US" sz="3600" dirty="0" smtClean="0"/>
              <a:t>CLR 2.0</a:t>
            </a:r>
          </a:p>
          <a:p>
            <a:r>
              <a:rPr lang="en-US" sz="3600" dirty="0" smtClean="0"/>
              <a:t>Functional – Superset of </a:t>
            </a:r>
            <a:r>
              <a:rPr lang="en-US" sz="3600" dirty="0" err="1" smtClean="0"/>
              <a:t>OCaml</a:t>
            </a:r>
            <a:endParaRPr lang="en-US" sz="3600" dirty="0" smtClean="0"/>
          </a:p>
          <a:p>
            <a:r>
              <a:rPr lang="en-US" sz="3600" dirty="0" smtClean="0"/>
              <a:t>Imperative</a:t>
            </a:r>
          </a:p>
          <a:p>
            <a:r>
              <a:rPr lang="en-US" sz="3600" dirty="0" smtClean="0"/>
              <a:t>Object-Oriented</a:t>
            </a:r>
          </a:p>
          <a:p>
            <a:r>
              <a:rPr lang="en-US" sz="3600" dirty="0" smtClean="0"/>
              <a:t>Statically Typed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4724400" cy="244475"/>
          </a:xfrm>
        </p:spPr>
        <p:txBody>
          <a:bodyPr/>
          <a:lstStyle/>
          <a:p>
            <a:r>
              <a:rPr lang="en-US" dirty="0" smtClean="0"/>
              <a:t>License: (CC) BY–NC by Keith Dahlby — keith@solutionizing.net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Demo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8" name="Picture 7" descr="foundatio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1190625" cy="1600200"/>
          </a:xfrm>
          <a:prstGeom prst="rect">
            <a:avLst/>
          </a:prstGeom>
        </p:spPr>
      </p:pic>
      <p:pic>
        <p:nvPicPr>
          <p:cNvPr id="10" name="Content Placeholder 9" descr="exper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575" y="2057400"/>
            <a:ext cx="1190625" cy="1600200"/>
          </a:xfrm>
        </p:spPr>
      </p:pic>
      <p:pic>
        <p:nvPicPr>
          <p:cNvPr id="11" name="Picture 10" descr="ff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057400"/>
            <a:ext cx="1143000" cy="1615440"/>
          </a:xfrm>
          <a:prstGeom prst="rect">
            <a:avLst/>
          </a:prstGeom>
        </p:spPr>
      </p:pic>
      <p:pic>
        <p:nvPicPr>
          <p:cNvPr id="12" name="Picture 11" descr="rwfp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3962400"/>
            <a:ext cx="1743075" cy="2124075"/>
          </a:xfrm>
          <a:prstGeom prst="rect">
            <a:avLst/>
          </a:prstGeom>
        </p:spPr>
      </p:pic>
      <p:pic>
        <p:nvPicPr>
          <p:cNvPr id="13" name="Picture 12" descr="pf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50" y="3962400"/>
            <a:ext cx="1581150" cy="20955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4724400" cy="244475"/>
          </a:xfrm>
        </p:spPr>
        <p:txBody>
          <a:bodyPr/>
          <a:lstStyle/>
          <a:p>
            <a:r>
              <a:rPr lang="en-US" dirty="0" smtClean="0"/>
              <a:t>License: (CC) BY–NC by Keith Dahlby — keith@solutionizing.net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4FCDFF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966</TotalTime>
  <Words>213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F# 101</vt:lpstr>
      <vt:lpstr>Twitter</vt:lpstr>
      <vt:lpstr>Who am I?</vt:lpstr>
      <vt:lpstr>Got Milk?</vt:lpstr>
      <vt:lpstr>Slide 5</vt:lpstr>
      <vt:lpstr>Functional Programming</vt:lpstr>
      <vt:lpstr>What is F#?</vt:lpstr>
      <vt:lpstr>F#</vt:lpstr>
      <vt:lpstr>Books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 Dahlby</dc:creator>
  <cp:lastModifiedBy>kdahlby</cp:lastModifiedBy>
  <cp:revision>129</cp:revision>
  <dcterms:created xsi:type="dcterms:W3CDTF">2009-01-07T07:11:38Z</dcterms:created>
  <dcterms:modified xsi:type="dcterms:W3CDTF">2009-05-02T18:00:44Z</dcterms:modified>
</cp:coreProperties>
</file>