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8"/>
  </p:notesMasterIdLst>
  <p:sldIdLst>
    <p:sldId id="256" r:id="rId2"/>
    <p:sldId id="310" r:id="rId3"/>
    <p:sldId id="312" r:id="rId4"/>
    <p:sldId id="311" r:id="rId5"/>
    <p:sldId id="313" r:id="rId6"/>
    <p:sldId id="30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1" autoAdjust="0"/>
    <p:restoredTop sz="86316" autoAdjust="0"/>
  </p:normalViewPr>
  <p:slideViewPr>
    <p:cSldViewPr>
      <p:cViewPr>
        <p:scale>
          <a:sx n="100" d="100"/>
          <a:sy n="100" d="100"/>
        </p:scale>
        <p:origin x="-56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1/14/2011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ahlbyk/posh-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ahlbyk" TargetMode="External"/><Relationship Id="rId5" Type="http://schemas.openxmlformats.org/officeDocument/2006/relationships/hyperlink" Target="http://solutionizing.net/" TargetMode="External"/><Relationship Id="rId4" Type="http://schemas.openxmlformats.org/officeDocument/2006/relationships/hyperlink" Target="http://github.com/dahlbyk/posh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Started on Windows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Download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msysgit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://code.google.com/p/msysgit/downloads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Install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463" y="2171700"/>
            <a:ext cx="47910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Install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463" y="2171700"/>
            <a:ext cx="47910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Get posh-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http://github.com/dahlbyk/posh-git</a:t>
            </a:r>
            <a:endParaRPr lang="en-US" dirty="0" smtClean="0"/>
          </a:p>
          <a:p>
            <a:r>
              <a:rPr lang="en-US" smtClean="0"/>
              <a:t>./install.ps1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5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9994</TotalTime>
  <Words>68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Git Started on Windows with PowerShell</vt:lpstr>
      <vt:lpstr>1. Download</vt:lpstr>
      <vt:lpstr>2. Install</vt:lpstr>
      <vt:lpstr>2. Install</vt:lpstr>
      <vt:lpstr>3. Get posh-git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857</cp:revision>
  <dcterms:created xsi:type="dcterms:W3CDTF">2009-08-14T19:51:58Z</dcterms:created>
  <dcterms:modified xsi:type="dcterms:W3CDTF">2011-01-14T20:15:30Z</dcterms:modified>
</cp:coreProperties>
</file>