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256" r:id="rId2"/>
    <p:sldId id="287" r:id="rId3"/>
    <p:sldId id="324" r:id="rId4"/>
    <p:sldId id="311" r:id="rId5"/>
    <p:sldId id="312" r:id="rId6"/>
    <p:sldId id="313" r:id="rId7"/>
    <p:sldId id="314" r:id="rId8"/>
    <p:sldId id="315" r:id="rId9"/>
    <p:sldId id="316" r:id="rId10"/>
    <p:sldId id="319" r:id="rId11"/>
    <p:sldId id="325" r:id="rId12"/>
    <p:sldId id="317" r:id="rId13"/>
    <p:sldId id="318" r:id="rId14"/>
    <p:sldId id="321" r:id="rId15"/>
    <p:sldId id="320" r:id="rId16"/>
    <p:sldId id="322" r:id="rId17"/>
    <p:sldId id="326" r:id="rId18"/>
    <p:sldId id="30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22" autoAdjust="0"/>
  </p:normalViewPr>
  <p:slideViewPr>
    <p:cSldViewPr>
      <p:cViewPr>
        <p:scale>
          <a:sx n="100" d="100"/>
          <a:sy n="100" d="100"/>
        </p:scale>
        <p:origin x="-126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98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4" y="1905000"/>
            <a:ext cx="7672003" cy="2053960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defRPr/>
            </a:lvl2pPr>
            <a:lvl3pPr>
              <a:lnSpc>
                <a:spcPct val="78000"/>
              </a:lnSpc>
              <a:defRPr/>
            </a:lvl3pPr>
            <a:lvl4pPr>
              <a:lnSpc>
                <a:spcPct val="78000"/>
              </a:lnSpc>
              <a:defRPr/>
            </a:lvl4pPr>
            <a:lvl5pPr>
              <a:lnSpc>
                <a:spcPct val="78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87054" y="990600"/>
            <a:ext cx="8375946" cy="609398"/>
          </a:xfrm>
          <a:prstGeom prst="rect">
            <a:avLst/>
          </a:prstGeom>
        </p:spPr>
        <p:txBody>
          <a:bodyPr tIns="0" rtlCol="0" anchor="t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3/10/2012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3/10/2012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01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ebraskacodecamp.com/evals" TargetMode="External"/><Relationship Id="rId2" Type="http://schemas.openxmlformats.org/officeDocument/2006/relationships/hyperlink" Target="http://github.com/dahlbyk/Present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Getting </a:t>
            </a:r>
            <a:r>
              <a:rPr lang="en-US" dirty="0" err="1" smtClean="0"/>
              <a:t>Func</a:t>
            </a:r>
            <a:r>
              <a:rPr lang="en-US" dirty="0" smtClean="0"/>
              <a:t>-y with</a:t>
            </a:r>
            <a:br>
              <a:rPr lang="en-US" dirty="0" smtClean="0"/>
            </a:br>
            <a:r>
              <a:rPr lang="en-US" dirty="0" smtClean="0"/>
              <a:t>C# and F#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Imperative version: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string </a:t>
            </a:r>
            <a:r>
              <a:rPr lang="en-US" sz="1800" dirty="0" err="1" smtClean="0">
                <a:latin typeface="Consolas" pitchFamily="49" charset="0"/>
              </a:rPr>
              <a:t>GetResultOrLogIfError</a:t>
            </a:r>
            <a:r>
              <a:rPr lang="en-US" sz="1800" dirty="0" smtClean="0">
                <a:latin typeface="Consolas" pitchFamily="49" charset="0"/>
              </a:rPr>
              <a:t>() {</a:t>
            </a: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try </a:t>
            </a:r>
            <a:r>
              <a:rPr lang="en-US" sz="1800" dirty="0" smtClean="0">
                <a:latin typeface="Consolas" pitchFamily="49" charset="0"/>
              </a:rPr>
              <a:t>{ return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();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catch </a:t>
            </a:r>
            <a:r>
              <a:rPr lang="en-US" sz="1800" dirty="0" smtClean="0">
                <a:latin typeface="Consolas" pitchFamily="49" charset="0"/>
              </a:rPr>
              <a:t>(Exception ex)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Log(ex);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return null;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  <a:endParaRPr lang="en-US" sz="1800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version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T </a:t>
            </a:r>
            <a:r>
              <a:rPr lang="en-US" sz="1800" dirty="0" err="1" smtClean="0">
                <a:latin typeface="Consolas" pitchFamily="49" charset="0"/>
              </a:rPr>
              <a:t>LogIfError</a:t>
            </a:r>
            <a:r>
              <a:rPr lang="en-US" sz="1800" dirty="0" smtClean="0">
                <a:latin typeface="Consolas" pitchFamily="49" charset="0"/>
              </a:rPr>
              <a:t>&lt;T&gt;(</a:t>
            </a:r>
            <a:r>
              <a:rPr lang="en-US" sz="1800" dirty="0" err="1" smtClean="0">
                <a:latin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</a:rPr>
              <a:t>&lt;T&gt;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) {</a:t>
            </a: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try </a:t>
            </a:r>
            <a:r>
              <a:rPr lang="en-US" sz="1800" dirty="0" smtClean="0">
                <a:latin typeface="Consolas" pitchFamily="49" charset="0"/>
              </a:rPr>
              <a:t>{ return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(); </a:t>
            </a: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catch </a:t>
            </a:r>
            <a:r>
              <a:rPr lang="en-US" sz="1800" dirty="0" smtClean="0">
                <a:latin typeface="Consolas" pitchFamily="49" charset="0"/>
              </a:rPr>
              <a:t>(Exception ex)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Log(ex);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return null;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string </a:t>
            </a:r>
            <a:r>
              <a:rPr lang="en-US" sz="1800" dirty="0" err="1" smtClean="0">
                <a:latin typeface="Consolas" pitchFamily="49" charset="0"/>
              </a:rPr>
              <a:t>GetResultOrLogIfError</a:t>
            </a:r>
            <a:r>
              <a:rPr lang="en-US" sz="1800" dirty="0" smtClean="0">
                <a:latin typeface="Consolas" pitchFamily="49" charset="0"/>
              </a:rPr>
              <a:t>() {</a:t>
            </a: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return </a:t>
            </a:r>
            <a:r>
              <a:rPr lang="en-US" sz="1800" dirty="0" err="1" smtClean="0">
                <a:latin typeface="Consolas" pitchFamily="49" charset="0"/>
              </a:rPr>
              <a:t>LogIfError</a:t>
            </a:r>
            <a:r>
              <a:rPr lang="en-US" sz="1800" dirty="0" smtClean="0">
                <a:latin typeface="Consolas" pitchFamily="49" charset="0"/>
              </a:rPr>
              <a:t>(() =&gt;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());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  <a:endParaRPr lang="en-US" sz="1800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First-class functions = delegates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Func</a:t>
            </a:r>
            <a:r>
              <a:rPr lang="en-US" dirty="0" smtClean="0">
                <a:latin typeface="Consolas" pitchFamily="49" charset="0"/>
              </a:rPr>
              <a:t>&lt;TArg1, TArg2, </a:t>
            </a:r>
            <a:r>
              <a:rPr lang="en-US" dirty="0" err="1" smtClean="0">
                <a:latin typeface="Consolas" pitchFamily="49" charset="0"/>
              </a:rPr>
              <a:t>TResult</a:t>
            </a:r>
            <a:r>
              <a:rPr lang="en-US" dirty="0" smtClean="0">
                <a:latin typeface="Consolas" pitchFamily="49" charset="0"/>
              </a:rPr>
              <a:t>&gt;</a:t>
            </a:r>
            <a:br>
              <a:rPr lang="en-US" dirty="0" smtClean="0">
                <a:latin typeface="Consolas" pitchFamily="49" charset="0"/>
              </a:rPr>
            </a:br>
            <a:r>
              <a:rPr lang="en-US" sz="2000" dirty="0" err="1" smtClean="0">
                <a:latin typeface="Consolas" pitchFamily="49" charset="0"/>
              </a:rPr>
              <a:t>TResult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</a:rPr>
              <a:t>&lt;TArg1, TArg2&gt;(TArg1 arg1, TArg2 arg2)</a:t>
            </a:r>
            <a:endParaRPr lang="en-US" sz="2400" dirty="0" smtClean="0">
              <a:latin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</a:rPr>
              <a:t>Action&lt;TArg1, TArg2&gt;</a:t>
            </a:r>
            <a:br>
              <a:rPr lang="en-US" dirty="0" smtClean="0">
                <a:latin typeface="Consolas" pitchFamily="49" charset="0"/>
              </a:rPr>
            </a:br>
            <a:r>
              <a:rPr lang="en-US" sz="2000" dirty="0" smtClean="0">
                <a:latin typeface="Consolas" pitchFamily="49" charset="0"/>
              </a:rPr>
              <a:t>void Action&lt;TArg1, TArg2&gt;(TArg1 arg1, TArg2 arg2)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Lambda expression = anonymous delegate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arg</a:t>
            </a:r>
            <a:r>
              <a:rPr lang="en-US" dirty="0" smtClean="0">
                <a:latin typeface="Consolas" pitchFamily="49" charset="0"/>
              </a:rPr>
              <a:t> =&gt; </a:t>
            </a:r>
            <a:r>
              <a:rPr lang="en-US" dirty="0" err="1" smtClean="0">
                <a:latin typeface="Consolas" pitchFamily="49" charset="0"/>
              </a:rPr>
              <a:t>arg.Foo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(arg1, arg2) =&gt; arg1.Foo(arg2.Bar)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Extension methods = chainable</a:t>
            </a:r>
          </a:p>
          <a:p>
            <a:pPr lvl="1"/>
            <a:r>
              <a:rPr lang="en-US" b="1" dirty="0" smtClean="0">
                <a:latin typeface="Consolas" pitchFamily="49" charset="0"/>
              </a:rPr>
              <a:t>static</a:t>
            </a:r>
            <a:r>
              <a:rPr lang="en-US" dirty="0" smtClean="0">
                <a:latin typeface="Consolas" pitchFamily="49" charset="0"/>
              </a:rPr>
              <a:t> class Ext {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static </a:t>
            </a:r>
            <a:r>
              <a:rPr lang="en-US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IsEmpty</a:t>
            </a:r>
            <a:r>
              <a:rPr lang="en-US" dirty="0" smtClean="0">
                <a:latin typeface="Consolas" pitchFamily="49" charset="0"/>
              </a:rPr>
              <a:t>(string </a:t>
            </a:r>
            <a:r>
              <a:rPr lang="en-US" dirty="0" smtClean="0">
                <a:latin typeface="Consolas" pitchFamily="49" charset="0"/>
              </a:rPr>
              <a:t>value</a:t>
            </a:r>
            <a:r>
              <a:rPr lang="en-US" dirty="0" smtClean="0">
                <a:latin typeface="Consolas" pitchFamily="49" charset="0"/>
              </a:rPr>
              <a:t>){…}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</a:rPr>
              <a:t>foo"</a:t>
            </a:r>
            <a:r>
              <a:rPr lang="en-US" dirty="0" err="1" smtClean="0">
                <a:latin typeface="Consolas" pitchFamily="49" charset="0"/>
              </a:rPr>
              <a:t>.IsEmpty</a:t>
            </a:r>
            <a:r>
              <a:rPr lang="en-US" dirty="0" smtClean="0">
                <a:latin typeface="Consolas" pitchFamily="49" charset="0"/>
              </a:rPr>
              <a:t>()</a:t>
            </a:r>
            <a:endParaRPr lang="en-US" sz="2400" dirty="0" smtClean="0"/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pPr lvl="1"/>
            <a:r>
              <a:rPr lang="en-US" dirty="0" smtClean="0"/>
              <a:t>Method returning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IEnumerable</a:t>
            </a:r>
            <a:r>
              <a:rPr lang="en-US" dirty="0" smtClean="0">
                <a:latin typeface="Consolas" pitchFamily="49" charset="0"/>
              </a:rPr>
              <a:t>&lt;T&gt;</a:t>
            </a:r>
          </a:p>
          <a:p>
            <a:pPr lvl="1"/>
            <a:r>
              <a:rPr lang="en-US" dirty="0" smtClean="0"/>
              <a:t>Compiler generates state machine</a:t>
            </a:r>
          </a:p>
          <a:p>
            <a:pPr lvl="1"/>
            <a:r>
              <a:rPr lang="en-US" dirty="0" smtClean="0"/>
              <a:t>Instead of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results = new List&lt;T&gt;();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Multi-paradigm language on .NET</a:t>
            </a:r>
          </a:p>
          <a:p>
            <a:pPr lvl="1"/>
            <a:r>
              <a:rPr lang="en-US" dirty="0" smtClean="0"/>
              <a:t>Functional first</a:t>
            </a:r>
          </a:p>
          <a:p>
            <a:pPr lvl="1"/>
            <a:r>
              <a:rPr lang="en-US" dirty="0" smtClean="0"/>
              <a:t>Supports imperative/object-oriented constructs</a:t>
            </a:r>
          </a:p>
          <a:p>
            <a:endParaRPr lang="en-US" dirty="0" smtClean="0"/>
          </a:p>
          <a:p>
            <a:r>
              <a:rPr lang="en-US" dirty="0" smtClean="0"/>
              <a:t>Close to </a:t>
            </a:r>
            <a:r>
              <a:rPr lang="en-US" dirty="0" err="1" smtClean="0"/>
              <a:t>OCaml</a:t>
            </a:r>
            <a:r>
              <a:rPr lang="en-US" dirty="0" smtClean="0"/>
              <a:t>, a variant of ML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 instead of C#?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sophisticated type inference</a:t>
            </a:r>
          </a:p>
          <a:p>
            <a:r>
              <a:rPr lang="en-US" dirty="0" smtClean="0"/>
              <a:t>Immutability by default</a:t>
            </a:r>
          </a:p>
          <a:p>
            <a:r>
              <a:rPr lang="en-US" dirty="0" smtClean="0"/>
              <a:t>Functional data structures</a:t>
            </a:r>
          </a:p>
          <a:p>
            <a:r>
              <a:rPr lang="en-US" dirty="0" smtClean="0"/>
              <a:t>Curried functions &amp; partial application</a:t>
            </a:r>
          </a:p>
          <a:p>
            <a:r>
              <a:rPr lang="en-US" dirty="0" smtClean="0"/>
              <a:t>Computation expressions (monads!)</a:t>
            </a:r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,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Type providers (new in 3.0)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have time…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C# in Depth</a:t>
            </a:r>
            <a:r>
              <a:rPr lang="en-US" sz="2400" dirty="0" smtClean="0"/>
              <a:t>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Edition by Jon Skeet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Real-World Functional Programming</a:t>
            </a:r>
            <a:r>
              <a:rPr lang="en-US" sz="2400" dirty="0" smtClean="0"/>
              <a:t> by Tomas </a:t>
            </a:r>
            <a:r>
              <a:rPr lang="en-US" sz="2400" dirty="0" err="1" smtClean="0"/>
              <a:t>Petricek</a:t>
            </a:r>
            <a:endParaRPr lang="en-US" sz="2000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Professional F#</a:t>
            </a:r>
            <a:r>
              <a:rPr lang="en-US" sz="2400" dirty="0" smtClean="0"/>
              <a:t> by </a:t>
            </a:r>
            <a:r>
              <a:rPr lang="en-US" sz="2400" dirty="0" err="1" smtClean="0"/>
              <a:t>Neward</a:t>
            </a:r>
            <a:r>
              <a:rPr lang="en-US" sz="2400" dirty="0" smtClean="0"/>
              <a:t>, et al</a:t>
            </a:r>
            <a:endParaRPr lang="en-US" sz="2400" i="1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Programming F#</a:t>
            </a:r>
            <a:r>
              <a:rPr lang="en-US" sz="2400" dirty="0" smtClean="0"/>
              <a:t> by Chris Smith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This deck: </a:t>
            </a: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github.com/dahlbyk/Presentations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err="1" smtClean="0"/>
              <a:t>Evals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nebraskacodecamp.com/evals</a:t>
            </a:r>
            <a:endParaRPr lang="en-US" sz="2400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dahlbyk@gmail.com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</a:t>
            </a:r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/>
            <a:r>
              <a:rPr lang="en-US" sz="2400" dirty="0" smtClean="0">
                <a:sym typeface="Wingdings" pitchFamily="2" charset="2"/>
              </a:rPr>
              <a:t>jpcycles.com – we’re hiring!</a:t>
            </a: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0170" y="3429000"/>
            <a:ext cx="1419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3482" y="1828800"/>
            <a:ext cx="1752600" cy="127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In computer science,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3600" b="1" dirty="0" smtClean="0"/>
              <a:t>functional programming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is a programming paradigm that treats computation as the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3600" b="1" dirty="0" smtClean="0"/>
              <a:t>evaluation of mathematical functions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and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3600" b="1" dirty="0" smtClean="0"/>
              <a:t>avoids state and mutable data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So…what is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Instead of this: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results = new List&lt;string&gt;();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dataReader</a:t>
            </a:r>
            <a:r>
              <a:rPr lang="en-US" sz="1800" dirty="0" smtClean="0">
                <a:latin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</a:rPr>
              <a:t>command.ExecuteReader</a:t>
            </a:r>
            <a:r>
              <a:rPr lang="en-US" sz="18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while (</a:t>
            </a:r>
            <a:r>
              <a:rPr lang="en-US" sz="1800" dirty="0" err="1" smtClean="0">
                <a:latin typeface="Consolas" pitchFamily="49" charset="0"/>
              </a:rPr>
              <a:t>reader.Read</a:t>
            </a:r>
            <a:r>
              <a:rPr lang="en-US" sz="1800" dirty="0" smtClean="0">
                <a:latin typeface="Consolas" pitchFamily="49" charset="0"/>
              </a:rPr>
              <a:t>())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</a:rPr>
              <a:t>results.Add</a:t>
            </a:r>
            <a:r>
              <a:rPr lang="en-US" sz="1800" dirty="0" smtClean="0">
                <a:latin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</a:rPr>
              <a:t>reader.GetString</a:t>
            </a:r>
            <a:r>
              <a:rPr lang="en-US" sz="1800" dirty="0" smtClean="0">
                <a:latin typeface="Consolas" pitchFamily="49" charset="0"/>
              </a:rPr>
              <a:t>(0));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return results;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We prefer this: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dataReader</a:t>
            </a:r>
            <a:r>
              <a:rPr lang="en-US" sz="1800" dirty="0" smtClean="0">
                <a:latin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</a:rPr>
              <a:t>command.ExecuteReader</a:t>
            </a:r>
            <a:r>
              <a:rPr lang="en-US" sz="18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return </a:t>
            </a:r>
            <a:r>
              <a:rPr lang="en-US" sz="1800" dirty="0" err="1" smtClean="0">
                <a:latin typeface="Consolas" pitchFamily="49" charset="0"/>
              </a:rPr>
              <a:t>dataReader.ReadAll</a:t>
            </a:r>
            <a:r>
              <a:rPr lang="en-US" sz="1800" dirty="0" smtClean="0">
                <a:latin typeface="Consolas" pitchFamily="49" charset="0"/>
              </a:rPr>
              <a:t>(record =&gt; </a:t>
            </a:r>
            <a:r>
              <a:rPr lang="en-US" sz="1800" dirty="0" err="1" smtClean="0">
                <a:latin typeface="Consolas" pitchFamily="49" charset="0"/>
              </a:rPr>
              <a:t>record.GetString</a:t>
            </a:r>
            <a:r>
              <a:rPr lang="en-US" sz="1800" dirty="0" smtClean="0">
                <a:latin typeface="Consolas" pitchFamily="49" charset="0"/>
              </a:rPr>
              <a:t>(0));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Higher-order  functions!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static </a:t>
            </a:r>
            <a:r>
              <a:rPr lang="en-US" sz="1800" dirty="0" err="1" smtClean="0">
                <a:latin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</a:rPr>
              <a:t>&lt;</a:t>
            </a:r>
            <a:r>
              <a:rPr lang="en-US" sz="1800" dirty="0" err="1" smtClean="0">
                <a:latin typeface="Consolas" pitchFamily="49" charset="0"/>
              </a:rPr>
              <a:t>TResult</a:t>
            </a:r>
            <a:r>
              <a:rPr lang="en-US" sz="1800" dirty="0" smtClean="0">
                <a:latin typeface="Consolas" pitchFamily="49" charset="0"/>
              </a:rPr>
              <a:t>&gt; </a:t>
            </a:r>
            <a:r>
              <a:rPr lang="en-US" sz="1800" dirty="0" err="1" smtClean="0">
                <a:latin typeface="Consolas" pitchFamily="49" charset="0"/>
              </a:rPr>
              <a:t>ReadAll</a:t>
            </a:r>
            <a:r>
              <a:rPr lang="en-US" sz="1800" dirty="0" smtClean="0">
                <a:latin typeface="Consolas" pitchFamily="49" charset="0"/>
              </a:rPr>
              <a:t>&lt;</a:t>
            </a:r>
            <a:r>
              <a:rPr lang="en-US" sz="1800" dirty="0" err="1" smtClean="0">
                <a:latin typeface="Consolas" pitchFamily="49" charset="0"/>
              </a:rPr>
              <a:t>TResult</a:t>
            </a:r>
            <a:r>
              <a:rPr lang="en-US" sz="1800" dirty="0" smtClean="0">
                <a:latin typeface="Consolas" pitchFamily="49" charset="0"/>
              </a:rPr>
              <a:t>&gt;(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this </a:t>
            </a:r>
            <a:r>
              <a:rPr lang="en-US" sz="1800" dirty="0" err="1" smtClean="0">
                <a:latin typeface="Consolas" pitchFamily="49" charset="0"/>
              </a:rPr>
              <a:t>IDataReader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dataReader</a:t>
            </a:r>
            <a:r>
              <a:rPr lang="en-US" sz="1800" dirty="0" smtClean="0">
                <a:latin typeface="Consolas" pitchFamily="49" charset="0"/>
              </a:rPr>
              <a:t>,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</a:t>
            </a:r>
            <a:r>
              <a:rPr lang="en-US" sz="1800" b="1" dirty="0" err="1" smtClean="0">
                <a:latin typeface="Consolas" pitchFamily="49" charset="0"/>
              </a:rPr>
              <a:t>Func</a:t>
            </a:r>
            <a:r>
              <a:rPr lang="en-US" sz="1800" b="1" dirty="0" smtClean="0">
                <a:latin typeface="Consolas" pitchFamily="49" charset="0"/>
              </a:rPr>
              <a:t>&lt;</a:t>
            </a:r>
            <a:r>
              <a:rPr lang="en-US" sz="1800" b="1" dirty="0" err="1" smtClean="0">
                <a:latin typeface="Consolas" pitchFamily="49" charset="0"/>
              </a:rPr>
              <a:t>IDataRecord</a:t>
            </a:r>
            <a:r>
              <a:rPr lang="en-US" sz="1800" b="1" dirty="0" smtClean="0">
                <a:latin typeface="Consolas" pitchFamily="49" charset="0"/>
              </a:rPr>
              <a:t>, </a:t>
            </a:r>
            <a:r>
              <a:rPr lang="en-US" sz="1800" b="1" dirty="0" err="1" smtClean="0">
                <a:latin typeface="Consolas" pitchFamily="49" charset="0"/>
              </a:rPr>
              <a:t>TResult</a:t>
            </a:r>
            <a:r>
              <a:rPr lang="en-US" sz="1800" b="1" dirty="0" smtClean="0">
                <a:latin typeface="Consolas" pitchFamily="49" charset="0"/>
              </a:rPr>
              <a:t>&gt;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resultSelector</a:t>
            </a:r>
            <a:r>
              <a:rPr lang="en-US" sz="1800" dirty="0" smtClean="0">
                <a:latin typeface="Consolas" pitchFamily="49" charset="0"/>
              </a:rPr>
              <a:t>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while (</a:t>
            </a:r>
            <a:r>
              <a:rPr lang="en-US" sz="1800" dirty="0" err="1" smtClean="0">
                <a:latin typeface="Consolas" pitchFamily="49" charset="0"/>
              </a:rPr>
              <a:t>reader.Read</a:t>
            </a:r>
            <a:r>
              <a:rPr lang="en-US" sz="1800" dirty="0" smtClean="0">
                <a:latin typeface="Consolas" pitchFamily="49" charset="0"/>
              </a:rPr>
              <a:t>())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yield return </a:t>
            </a:r>
            <a:r>
              <a:rPr lang="en-US" sz="1800" dirty="0" err="1" smtClean="0">
                <a:latin typeface="Consolas" pitchFamily="49" charset="0"/>
              </a:rPr>
              <a:t>resultSelector</a:t>
            </a:r>
            <a:r>
              <a:rPr lang="en-US" sz="1800" dirty="0" smtClean="0">
                <a:latin typeface="Consolas" pitchFamily="49" charset="0"/>
              </a:rPr>
              <a:t>(reader);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But that code still looks imperative!</a:t>
            </a:r>
          </a:p>
          <a:p>
            <a:pPr lvl="1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True – but we </a:t>
            </a:r>
            <a:r>
              <a:rPr lang="en-US" i="1" dirty="0" smtClean="0">
                <a:solidFill>
                  <a:prstClr val="black"/>
                </a:solidFill>
              </a:rPr>
              <a:t>use</a:t>
            </a:r>
            <a:r>
              <a:rPr lang="en-US" dirty="0" smtClean="0">
                <a:solidFill>
                  <a:prstClr val="black"/>
                </a:solidFill>
              </a:rPr>
              <a:t> it functionally.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FP is about code </a:t>
            </a:r>
            <a:r>
              <a:rPr lang="en-US" dirty="0" err="1" smtClean="0"/>
              <a:t>resuse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</a:t>
            </a:r>
          </a:p>
          <a:p>
            <a:r>
              <a:rPr lang="en-US" dirty="0" smtClean="0"/>
              <a:t>Composition instead of inheritance</a:t>
            </a:r>
          </a:p>
          <a:p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Write functions that transform known input to known output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Output of one function is input to next function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example: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</a:rPr>
              <a:t>Where() </a:t>
            </a:r>
            <a:r>
              <a:rPr lang="en-US" dirty="0" smtClean="0"/>
              <a:t>takes input sequence and returns result with elements matching predicate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Select() </a:t>
            </a:r>
            <a:r>
              <a:rPr lang="en-US" dirty="0" smtClean="0"/>
              <a:t>takes input sequence and maps each element to a new element</a:t>
            </a:r>
          </a:p>
          <a:p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example: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 version: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foreach</a:t>
            </a:r>
            <a:r>
              <a:rPr lang="en-US" sz="1800" dirty="0" smtClean="0">
                <a:latin typeface="Consolas" pitchFamily="49" charset="0"/>
              </a:rPr>
              <a:t> (</a:t>
            </a: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 in </a:t>
            </a:r>
            <a:r>
              <a:rPr lang="en-US" sz="1800" dirty="0" err="1" smtClean="0">
                <a:latin typeface="Consolas" pitchFamily="49" charset="0"/>
              </a:rPr>
              <a:t>ints</a:t>
            </a:r>
            <a:r>
              <a:rPr lang="en-US" sz="1800" dirty="0" smtClean="0">
                <a:latin typeface="Consolas" pitchFamily="49" charset="0"/>
              </a:rPr>
              <a:t>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if (if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 % 3 == 0)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yield return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 *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;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r>
              <a:rPr lang="en-US" dirty="0" smtClean="0"/>
              <a:t>Functional version:</a:t>
            </a:r>
          </a:p>
          <a:p>
            <a:pPr lvl="1">
              <a:buNone/>
            </a:pPr>
            <a:r>
              <a:rPr lang="en-US" sz="1900" dirty="0" smtClean="0">
                <a:latin typeface="Consolas" pitchFamily="49" charset="0"/>
              </a:rPr>
              <a:t>return </a:t>
            </a:r>
            <a:r>
              <a:rPr lang="en-US" sz="1900" dirty="0" err="1" smtClean="0">
                <a:latin typeface="Consolas" pitchFamily="49" charset="0"/>
              </a:rPr>
              <a:t>ints</a:t>
            </a:r>
            <a:endParaRPr lang="en-US" sz="19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900" dirty="0" smtClean="0">
                <a:latin typeface="Consolas" pitchFamily="49" charset="0"/>
              </a:rPr>
              <a:t>    .Where(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 =&gt; 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 % 3 == 0)</a:t>
            </a:r>
          </a:p>
          <a:p>
            <a:pPr lvl="1">
              <a:buNone/>
            </a:pPr>
            <a:r>
              <a:rPr lang="en-US" sz="1900" dirty="0" smtClean="0">
                <a:latin typeface="Consolas" pitchFamily="49" charset="0"/>
              </a:rPr>
              <a:t>    .Select(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 =&gt; 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 * 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);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3249</TotalTime>
  <Words>505</Words>
  <Application>Microsoft Office PowerPoint</Application>
  <PresentationFormat>On-screen Show (4:3)</PresentationFormat>
  <Paragraphs>134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Getting Func-y with C# and F#</vt:lpstr>
      <vt:lpstr>Who am I?</vt:lpstr>
      <vt:lpstr>Who are you?</vt:lpstr>
      <vt:lpstr>What is FP?</vt:lpstr>
      <vt:lpstr>So…what is FP?</vt:lpstr>
      <vt:lpstr>How do we do that?</vt:lpstr>
      <vt:lpstr>So FP is about code resuse?</vt:lpstr>
      <vt:lpstr>Canonical example: LINQ</vt:lpstr>
      <vt:lpstr>Canonical example: LINQ</vt:lpstr>
      <vt:lpstr>One more example</vt:lpstr>
      <vt:lpstr>One more example</vt:lpstr>
      <vt:lpstr>Building blocks in C#</vt:lpstr>
      <vt:lpstr>Building blocks in C#</vt:lpstr>
      <vt:lpstr>Code!</vt:lpstr>
      <vt:lpstr>What is F#?</vt:lpstr>
      <vt:lpstr>Why F# instead of C#?</vt:lpstr>
      <vt:lpstr>Code!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505</cp:revision>
  <dcterms:created xsi:type="dcterms:W3CDTF">2009-08-14T19:51:58Z</dcterms:created>
  <dcterms:modified xsi:type="dcterms:W3CDTF">2012-03-10T18:29:39Z</dcterms:modified>
</cp:coreProperties>
</file>