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6"/>
  </p:notesMasterIdLst>
  <p:sldIdLst>
    <p:sldId id="256" r:id="rId2"/>
    <p:sldId id="287" r:id="rId3"/>
    <p:sldId id="391" r:id="rId4"/>
    <p:sldId id="30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3" autoAdjust="0"/>
    <p:restoredTop sz="86316" autoAdjust="0"/>
  </p:normalViewPr>
  <p:slideViewPr>
    <p:cSldViewPr>
      <p:cViewPr varScale="1">
        <p:scale>
          <a:sx n="73" d="100"/>
          <a:sy n="73" d="100"/>
        </p:scale>
        <p:origin x="-3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11/6/2010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11/6/2010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11/6/2010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11/6/2010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11/6/2010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11/6/2010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11/6/2010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11/6/2010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11/6/2010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11/6/2010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11/6/2010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11/6/2010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11/6/2010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lutionizing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witter.com/dahlby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rogit.org/" TargetMode="External"/><Relationship Id="rId2" Type="http://schemas.openxmlformats.org/officeDocument/2006/relationships/hyperlink" Target="http://poshcod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witter.com/dahlbyk" TargetMode="External"/><Relationship Id="rId5" Type="http://schemas.openxmlformats.org/officeDocument/2006/relationships/hyperlink" Target="http://solutionizing.net/" TargetMode="External"/><Relationship Id="rId4" Type="http://schemas.openxmlformats.org/officeDocument/2006/relationships/hyperlink" Target="http://github.com/dahlbyk/posh-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Git</a:t>
            </a:r>
            <a:r>
              <a:rPr lang="en-US" dirty="0" smtClean="0"/>
              <a:t> More Done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mtClean="0"/>
              <a:t>Keith Dahlby</a:t>
            </a:r>
          </a:p>
          <a:p>
            <a:pPr marR="0" eaLnBrk="1" hangingPunct="1"/>
            <a:r>
              <a:rPr lang="en-US" smtClean="0">
                <a:hlinkClick r:id="rId3"/>
              </a:rPr>
              <a:t>http://solutionizing.net/</a:t>
            </a:r>
            <a:endParaRPr lang="en-US" smtClean="0"/>
          </a:p>
          <a:p>
            <a:pPr marR="0" eaLnBrk="1" hangingPunct="1"/>
            <a:r>
              <a:rPr lang="en-US" smtClean="0">
                <a:hlinkClick r:id="rId4"/>
              </a:rPr>
              <a:t>@dahlbyk</a:t>
            </a:r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Iowa Native</a:t>
            </a:r>
          </a:p>
          <a:p>
            <a:pPr marL="457200" indent="-457200" eaLnBrk="1" hangingPunct="1"/>
            <a:r>
              <a:rPr lang="en-US" sz="2400" dirty="0" smtClean="0"/>
              <a:t>Iowa State University</a:t>
            </a:r>
          </a:p>
          <a:p>
            <a:pPr marL="457200" indent="-457200" eaLnBrk="1" hangingPunct="1"/>
            <a:r>
              <a:rPr lang="en-US" sz="2400" dirty="0" smtClean="0"/>
              <a:t>Cedar Rapids</a:t>
            </a:r>
          </a:p>
          <a:p>
            <a:pPr marL="457200" indent="-457200" eaLnBrk="1" hangingPunct="1"/>
            <a:r>
              <a:rPr lang="en-US" sz="2400" dirty="0" smtClean="0"/>
              <a:t>SharePoint </a:t>
            </a:r>
            <a:r>
              <a:rPr lang="en-US" sz="2400" dirty="0" smtClean="0">
                <a:sym typeface="Wingdings" pitchFamily="2" charset="2"/>
              </a:rPr>
              <a:t> ASP.NET MVC</a:t>
            </a:r>
            <a:endParaRPr lang="en-US" sz="2400" dirty="0" smtClean="0"/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J&amp;P </a:t>
            </a:r>
            <a:r>
              <a:rPr lang="en-US" sz="2400" dirty="0" smtClean="0">
                <a:sym typeface="Wingdings" pitchFamily="2" charset="2"/>
              </a:rPr>
              <a:t>Cycles (</a:t>
            </a:r>
            <a:r>
              <a:rPr lang="en-US" sz="2400" smtClean="0">
                <a:sym typeface="Wingdings" pitchFamily="2" charset="2"/>
              </a:rPr>
              <a:t>we’re hiring)</a:t>
            </a:r>
            <a:endParaRPr lang="en-US" sz="2400" dirty="0" smtClean="0"/>
          </a:p>
          <a:p>
            <a:pPr marL="457200" indent="-457200" eaLnBrk="1" hangingPunct="1"/>
            <a:r>
              <a:rPr lang="en-US" sz="2400" dirty="0" smtClean="0"/>
              <a:t>Language Geek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334000"/>
            <a:ext cx="2170364" cy="8779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http://git-scm.com/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http://gitref.org/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http://gitready.com/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3"/>
              </a:rPr>
              <a:t>http://progit.org/</a:t>
            </a:r>
            <a:r>
              <a:rPr lang="en-US" sz="2200" dirty="0" smtClean="0"/>
              <a:t> 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4"/>
              </a:rPr>
              <a:t>http://github.com/dahlbyk/posh-git</a:t>
            </a:r>
            <a:endParaRPr lang="en-US" sz="20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5"/>
              </a:rPr>
              <a:t>http://solutionizing.net/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keith@ ---^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6"/>
              </a:rPr>
              <a:t>@dahlbyk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9502</TotalTime>
  <Words>67</Words>
  <Application>Microsoft Office PowerPoint</Application>
  <PresentationFormat>On-screen Show (4:3)</PresentationFormat>
  <Paragraphs>25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Git More Done</vt:lpstr>
      <vt:lpstr>Who am I?</vt:lpstr>
      <vt:lpstr>Demos!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653</cp:revision>
  <dcterms:created xsi:type="dcterms:W3CDTF">2009-08-14T19:51:58Z</dcterms:created>
  <dcterms:modified xsi:type="dcterms:W3CDTF">2010-11-06T14:21:05Z</dcterms:modified>
</cp:coreProperties>
</file>