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sldIdLst>
    <p:sldId id="256" r:id="rId2"/>
    <p:sldId id="287" r:id="rId3"/>
    <p:sldId id="391" r:id="rId4"/>
    <p:sldId id="30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3" autoAdjust="0"/>
    <p:restoredTop sz="86316" autoAdjust="0"/>
  </p:normalViewPr>
  <p:slideViewPr>
    <p:cSldViewPr>
      <p:cViewPr varScale="1">
        <p:scale>
          <a:sx n="73" d="100"/>
          <a:sy n="73" d="100"/>
        </p:scale>
        <p:origin x="-3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11/6/2010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11/6/2010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11/6/2010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dahlb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lutionizing.net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err="1" smtClean="0"/>
              <a:t>PowerShell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smtClean="0"/>
              <a:t>Keith Dahlby</a:t>
            </a:r>
          </a:p>
          <a:p>
            <a:pPr marR="0" eaLnBrk="1" hangingPunct="1"/>
            <a:r>
              <a:rPr lang="en-US" smtClean="0">
                <a:hlinkClick r:id="rId3"/>
              </a:rPr>
              <a:t>http://solutionizing.net/</a:t>
            </a:r>
            <a:endParaRPr lang="en-US" smtClean="0"/>
          </a:p>
          <a:p>
            <a:pPr marR="0" eaLnBrk="1" hangingPunct="1"/>
            <a:r>
              <a:rPr lang="en-US" smtClean="0">
                <a:hlinkClick r:id="rId4"/>
              </a:rPr>
              <a:t>@dahlbyk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/>
              <a:t>SharePoint </a:t>
            </a:r>
            <a:r>
              <a:rPr lang="en-US" sz="2400" dirty="0" smtClean="0">
                <a:sym typeface="Wingdings" pitchFamily="2" charset="2"/>
              </a:rPr>
              <a:t> 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J&amp;P </a:t>
            </a:r>
            <a:r>
              <a:rPr lang="en-US" sz="2400" dirty="0" smtClean="0">
                <a:sym typeface="Wingdings" pitchFamily="2" charset="2"/>
              </a:rPr>
              <a:t>Cycles (we’re hiring)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http://blogs.msdn.com/b/powershell/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http://poshcode.org/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9500</TotalTime>
  <Words>55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Introduction to PowerShell 2.0</vt:lpstr>
      <vt:lpstr>Who am I?</vt:lpstr>
      <vt:lpstr>Demos!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652</cp:revision>
  <dcterms:created xsi:type="dcterms:W3CDTF">2009-08-14T19:51:58Z</dcterms:created>
  <dcterms:modified xsi:type="dcterms:W3CDTF">2010-11-06T14:17:48Z</dcterms:modified>
</cp:coreProperties>
</file>