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9"/>
  </p:notesMasterIdLst>
  <p:sldIdLst>
    <p:sldId id="256" r:id="rId2"/>
    <p:sldId id="287" r:id="rId3"/>
    <p:sldId id="355" r:id="rId4"/>
    <p:sldId id="354" r:id="rId5"/>
    <p:sldId id="356" r:id="rId6"/>
    <p:sldId id="375" r:id="rId7"/>
    <p:sldId id="363" r:id="rId8"/>
    <p:sldId id="364" r:id="rId9"/>
    <p:sldId id="379" r:id="rId10"/>
    <p:sldId id="380" r:id="rId11"/>
    <p:sldId id="378" r:id="rId12"/>
    <p:sldId id="376" r:id="rId13"/>
    <p:sldId id="385" r:id="rId14"/>
    <p:sldId id="387" r:id="rId15"/>
    <p:sldId id="386" r:id="rId16"/>
    <p:sldId id="366" r:id="rId17"/>
    <p:sldId id="367" r:id="rId18"/>
    <p:sldId id="369" r:id="rId19"/>
    <p:sldId id="368" r:id="rId20"/>
    <p:sldId id="381" r:id="rId21"/>
    <p:sldId id="382" r:id="rId22"/>
    <p:sldId id="383" r:id="rId23"/>
    <p:sldId id="390" r:id="rId24"/>
    <p:sldId id="384" r:id="rId25"/>
    <p:sldId id="388" r:id="rId26"/>
    <p:sldId id="391" r:id="rId27"/>
    <p:sldId id="30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3" autoAdjust="0"/>
    <p:restoredTop sz="86316" autoAdjust="0"/>
  </p:normalViewPr>
  <p:slideViewPr>
    <p:cSldViewPr>
      <p:cViewPr varScale="1">
        <p:scale>
          <a:sx n="91" d="100"/>
          <a:sy n="91" d="100"/>
        </p:scale>
        <p:origin x="-882" y="-114"/>
      </p:cViewPr>
      <p:guideLst>
        <p:guide orient="horz" pos="2160"/>
        <p:guide pos="2880"/>
      </p:guideLst>
    </p:cSldViewPr>
  </p:slideViewPr>
  <p:outlineViewPr>
    <p:cViewPr>
      <p:scale>
        <a:sx n="33" d="100"/>
        <a:sy n="33" d="100"/>
      </p:scale>
      <p:origin x="0" y="4878"/>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17D92-C556-44EA-BCC4-1A96F0EB144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EEAD1D87-B6A5-4279-AF84-90387BC4CB25}">
      <dgm:prSet phldrT="[Text]"/>
      <dgm:spPr/>
      <dgm:t>
        <a:bodyPr/>
        <a:lstStyle/>
        <a:p>
          <a:r>
            <a:rPr lang="en-US" dirty="0" smtClean="0"/>
            <a:t>LINQ to Objects</a:t>
          </a:r>
          <a:br>
            <a:rPr lang="en-US" dirty="0" smtClean="0"/>
          </a:br>
          <a:r>
            <a:rPr lang="en-US" dirty="0" err="1" smtClean="0"/>
            <a:t>System.Core.dll</a:t>
          </a:r>
          <a:endParaRPr lang="en-US" dirty="0"/>
        </a:p>
      </dgm:t>
    </dgm:pt>
    <dgm:pt modelId="{F8D5B442-BFE8-49F3-8018-DB49C23AF9EC}" type="parTrans" cxnId="{54CFD2D0-8B52-4068-8DE2-D6EE9F4AFF2C}">
      <dgm:prSet/>
      <dgm:spPr/>
      <dgm:t>
        <a:bodyPr/>
        <a:lstStyle/>
        <a:p>
          <a:endParaRPr lang="en-US"/>
        </a:p>
      </dgm:t>
    </dgm:pt>
    <dgm:pt modelId="{F58080C0-9B68-4872-9815-BDB4899B0BAD}" type="sibTrans" cxnId="{54CFD2D0-8B52-4068-8DE2-D6EE9F4AFF2C}">
      <dgm:prSet/>
      <dgm:spPr/>
      <dgm:t>
        <a:bodyPr/>
        <a:lstStyle/>
        <a:p>
          <a:endParaRPr lang="en-US"/>
        </a:p>
      </dgm:t>
    </dgm:pt>
    <dgm:pt modelId="{75293667-60C0-455A-B09B-23E0A7C25DF2}">
      <dgm:prSet phldrT="[Text]"/>
      <dgm:spPr/>
      <dgm:t>
        <a:bodyPr/>
        <a:lstStyle/>
        <a:p>
          <a:r>
            <a:rPr lang="en-US" dirty="0" smtClean="0"/>
            <a:t>Select</a:t>
          </a:r>
          <a:endParaRPr lang="en-US" dirty="0"/>
        </a:p>
      </dgm:t>
    </dgm:pt>
    <dgm:pt modelId="{02B6FF4B-4E41-4E85-919E-17B37066D80B}" type="parTrans" cxnId="{D14DB85F-9996-439B-9CA6-FA3B72434F94}">
      <dgm:prSet/>
      <dgm:spPr/>
      <dgm:t>
        <a:bodyPr/>
        <a:lstStyle/>
        <a:p>
          <a:endParaRPr lang="en-US"/>
        </a:p>
      </dgm:t>
    </dgm:pt>
    <dgm:pt modelId="{FCDDBCE1-B803-4DC4-8AA7-FD2981CFCBE5}" type="sibTrans" cxnId="{D14DB85F-9996-439B-9CA6-FA3B72434F94}">
      <dgm:prSet/>
      <dgm:spPr/>
      <dgm:t>
        <a:bodyPr/>
        <a:lstStyle/>
        <a:p>
          <a:endParaRPr lang="en-US"/>
        </a:p>
      </dgm:t>
    </dgm:pt>
    <dgm:pt modelId="{881BBB0D-5EDB-4F60-8DB6-9A2E71162F04}">
      <dgm:prSet phldrT="[Text]"/>
      <dgm:spPr/>
      <dgm:t>
        <a:bodyPr/>
        <a:lstStyle/>
        <a:p>
          <a:r>
            <a:rPr lang="en-US" dirty="0" smtClean="0"/>
            <a:t>Where</a:t>
          </a:r>
          <a:endParaRPr lang="en-US" dirty="0"/>
        </a:p>
      </dgm:t>
    </dgm:pt>
    <dgm:pt modelId="{6BCAD07C-5D95-42EB-B09F-F6A2D43463B2}" type="parTrans" cxnId="{44D4C7FB-4250-4142-97E1-D142A92788EC}">
      <dgm:prSet/>
      <dgm:spPr/>
      <dgm:t>
        <a:bodyPr/>
        <a:lstStyle/>
        <a:p>
          <a:endParaRPr lang="en-US"/>
        </a:p>
      </dgm:t>
    </dgm:pt>
    <dgm:pt modelId="{16F87462-58ED-4C66-9C0C-4E1CEC290269}" type="sibTrans" cxnId="{44D4C7FB-4250-4142-97E1-D142A92788EC}">
      <dgm:prSet/>
      <dgm:spPr/>
      <dgm:t>
        <a:bodyPr/>
        <a:lstStyle/>
        <a:p>
          <a:endParaRPr lang="en-US"/>
        </a:p>
      </dgm:t>
    </dgm:pt>
    <dgm:pt modelId="{C94A2CEC-7E11-44AC-8526-487CB90011C3}">
      <dgm:prSet phldrT="[Text]"/>
      <dgm:spPr/>
      <dgm:t>
        <a:bodyPr/>
        <a:lstStyle/>
        <a:p>
          <a:r>
            <a:rPr lang="en-US" dirty="0" smtClean="0"/>
            <a:t>LINQ to Observable</a:t>
          </a:r>
          <a:br>
            <a:rPr lang="en-US" dirty="0" smtClean="0"/>
          </a:br>
          <a:r>
            <a:rPr lang="en-US" dirty="0" err="1" smtClean="0"/>
            <a:t>System.Reactive.dll</a:t>
          </a:r>
          <a:endParaRPr lang="en-US" dirty="0"/>
        </a:p>
      </dgm:t>
    </dgm:pt>
    <dgm:pt modelId="{BDEFB2FF-DADE-4B16-964F-E8673652F821}" type="parTrans" cxnId="{937B8BB9-7132-4DB3-A080-5317A783E7E0}">
      <dgm:prSet/>
      <dgm:spPr/>
      <dgm:t>
        <a:bodyPr/>
        <a:lstStyle/>
        <a:p>
          <a:endParaRPr lang="en-US"/>
        </a:p>
      </dgm:t>
    </dgm:pt>
    <dgm:pt modelId="{98510918-E1CA-4BD8-84C5-F09D0165CD9D}" type="sibTrans" cxnId="{937B8BB9-7132-4DB3-A080-5317A783E7E0}">
      <dgm:prSet/>
      <dgm:spPr/>
      <dgm:t>
        <a:bodyPr/>
        <a:lstStyle/>
        <a:p>
          <a:endParaRPr lang="en-US"/>
        </a:p>
      </dgm:t>
    </dgm:pt>
    <dgm:pt modelId="{C70C649F-73C0-456F-8D19-BD9294EC84E6}">
      <dgm:prSet phldrT="[Text]"/>
      <dgm:spPr/>
      <dgm:t>
        <a:bodyPr/>
        <a:lstStyle/>
        <a:p>
          <a:r>
            <a:rPr lang="en-US" dirty="0" smtClean="0"/>
            <a:t>Select</a:t>
          </a:r>
          <a:endParaRPr lang="en-US" dirty="0"/>
        </a:p>
      </dgm:t>
    </dgm:pt>
    <dgm:pt modelId="{37F83329-7562-496A-A529-24344137B6C1}" type="parTrans" cxnId="{AF039813-8DE2-4AEE-9FD9-F0CEEFD224F1}">
      <dgm:prSet/>
      <dgm:spPr/>
      <dgm:t>
        <a:bodyPr/>
        <a:lstStyle/>
        <a:p>
          <a:endParaRPr lang="en-US"/>
        </a:p>
      </dgm:t>
    </dgm:pt>
    <dgm:pt modelId="{7B768BC8-706A-4DA0-BAE5-FCE7A9749EA1}" type="sibTrans" cxnId="{AF039813-8DE2-4AEE-9FD9-F0CEEFD224F1}">
      <dgm:prSet/>
      <dgm:spPr/>
      <dgm:t>
        <a:bodyPr/>
        <a:lstStyle/>
        <a:p>
          <a:endParaRPr lang="en-US"/>
        </a:p>
      </dgm:t>
    </dgm:pt>
    <dgm:pt modelId="{54BF6BC6-EEDB-4557-8B13-C641F66C20D1}">
      <dgm:prSet phldrT="[Text]"/>
      <dgm:spPr/>
      <dgm:t>
        <a:bodyPr/>
        <a:lstStyle/>
        <a:p>
          <a:r>
            <a:rPr lang="en-US" dirty="0" smtClean="0"/>
            <a:t>LINQ to Objects</a:t>
          </a:r>
          <a:br>
            <a:rPr lang="en-US" dirty="0" smtClean="0"/>
          </a:br>
          <a:r>
            <a:rPr lang="en-US" dirty="0" err="1" smtClean="0"/>
            <a:t>System.Interactive.dll</a:t>
          </a:r>
          <a:endParaRPr lang="en-US" dirty="0"/>
        </a:p>
      </dgm:t>
    </dgm:pt>
    <dgm:pt modelId="{AD02DCFF-D1C7-4446-A894-41C2AB2BFE5F}" type="parTrans" cxnId="{3C894E47-D0B8-4BBB-A1FE-3733D0079137}">
      <dgm:prSet/>
      <dgm:spPr/>
      <dgm:t>
        <a:bodyPr/>
        <a:lstStyle/>
        <a:p>
          <a:endParaRPr lang="en-US"/>
        </a:p>
      </dgm:t>
    </dgm:pt>
    <dgm:pt modelId="{EAD16AF9-A543-4091-AFB9-72CA595ADCA6}" type="sibTrans" cxnId="{3C894E47-D0B8-4BBB-A1FE-3733D0079137}">
      <dgm:prSet/>
      <dgm:spPr/>
      <dgm:t>
        <a:bodyPr/>
        <a:lstStyle/>
        <a:p>
          <a:endParaRPr lang="en-US"/>
        </a:p>
      </dgm:t>
    </dgm:pt>
    <dgm:pt modelId="{3646F0B9-0DC0-4675-8B14-AFD481068C1A}">
      <dgm:prSet phldrT="[Text]"/>
      <dgm:spPr/>
      <dgm:t>
        <a:bodyPr/>
        <a:lstStyle/>
        <a:p>
          <a:endParaRPr lang="en-US" dirty="0"/>
        </a:p>
      </dgm:t>
    </dgm:pt>
    <dgm:pt modelId="{D4E5D285-34D7-4364-90EC-817F4522203F}" type="parTrans" cxnId="{EE04B8B4-2F07-4444-8FE3-997BA0A0319D}">
      <dgm:prSet/>
      <dgm:spPr/>
      <dgm:t>
        <a:bodyPr/>
        <a:lstStyle/>
        <a:p>
          <a:endParaRPr lang="en-US"/>
        </a:p>
      </dgm:t>
    </dgm:pt>
    <dgm:pt modelId="{57E479E3-356A-46DE-A0E4-6088FCC1F2FD}" type="sibTrans" cxnId="{EE04B8B4-2F07-4444-8FE3-997BA0A0319D}">
      <dgm:prSet/>
      <dgm:spPr/>
      <dgm:t>
        <a:bodyPr/>
        <a:lstStyle/>
        <a:p>
          <a:endParaRPr lang="en-US"/>
        </a:p>
      </dgm:t>
    </dgm:pt>
    <dgm:pt modelId="{859D7232-C77A-431D-9291-960584DF13A7}">
      <dgm:prSet phldrT="[Text]"/>
      <dgm:spPr/>
      <dgm:t>
        <a:bodyPr/>
        <a:lstStyle/>
        <a:p>
          <a:r>
            <a:rPr lang="en-US" dirty="0" smtClean="0"/>
            <a:t>Group By</a:t>
          </a:r>
          <a:endParaRPr lang="en-US" dirty="0"/>
        </a:p>
      </dgm:t>
    </dgm:pt>
    <dgm:pt modelId="{3BA98F8F-8E36-420B-99FC-050BDB7C02D3}" type="parTrans" cxnId="{2C4591B4-BA0F-4886-8D93-E84A2E4BA12B}">
      <dgm:prSet/>
      <dgm:spPr/>
      <dgm:t>
        <a:bodyPr/>
        <a:lstStyle/>
        <a:p>
          <a:endParaRPr lang="en-US"/>
        </a:p>
      </dgm:t>
    </dgm:pt>
    <dgm:pt modelId="{BD3C383A-6FF7-4D57-B603-26BB351FB28D}" type="sibTrans" cxnId="{2C4591B4-BA0F-4886-8D93-E84A2E4BA12B}">
      <dgm:prSet/>
      <dgm:spPr/>
      <dgm:t>
        <a:bodyPr/>
        <a:lstStyle/>
        <a:p>
          <a:endParaRPr lang="en-US"/>
        </a:p>
      </dgm:t>
    </dgm:pt>
    <dgm:pt modelId="{59980C8D-4376-4C09-B708-995675AE68C2}">
      <dgm:prSet phldrT="[Text]"/>
      <dgm:spPr/>
      <dgm:t>
        <a:bodyPr/>
        <a:lstStyle/>
        <a:p>
          <a:r>
            <a:rPr lang="en-US" dirty="0" smtClean="0"/>
            <a:t>Join</a:t>
          </a:r>
          <a:endParaRPr lang="en-US" dirty="0"/>
        </a:p>
      </dgm:t>
    </dgm:pt>
    <dgm:pt modelId="{61D38A39-F0E5-4C3E-BEBD-4A9C940E32CA}" type="parTrans" cxnId="{2AD339F9-12C5-47F5-9DEA-2789386E3D03}">
      <dgm:prSet/>
      <dgm:spPr/>
      <dgm:t>
        <a:bodyPr/>
        <a:lstStyle/>
        <a:p>
          <a:endParaRPr lang="en-US"/>
        </a:p>
      </dgm:t>
    </dgm:pt>
    <dgm:pt modelId="{1D94A877-A572-48E9-8CF3-A729D9FFE576}" type="sibTrans" cxnId="{2AD339F9-12C5-47F5-9DEA-2789386E3D03}">
      <dgm:prSet/>
      <dgm:spPr/>
      <dgm:t>
        <a:bodyPr/>
        <a:lstStyle/>
        <a:p>
          <a:endParaRPr lang="en-US"/>
        </a:p>
      </dgm:t>
    </dgm:pt>
    <dgm:pt modelId="{01D8C8CD-0A23-4376-B320-28C02A5B48DC}">
      <dgm:prSet phldrT="[Text]"/>
      <dgm:spPr/>
      <dgm:t>
        <a:bodyPr/>
        <a:lstStyle/>
        <a:p>
          <a:r>
            <a:rPr lang="en-US" dirty="0" smtClean="0"/>
            <a:t>Where</a:t>
          </a:r>
          <a:endParaRPr lang="en-US" dirty="0"/>
        </a:p>
      </dgm:t>
    </dgm:pt>
    <dgm:pt modelId="{E4795B80-ED44-4153-85DA-DD6E699F301D}" type="parTrans" cxnId="{DC98AD83-2275-4E06-B5A0-AEF756DEA9DA}">
      <dgm:prSet/>
      <dgm:spPr/>
      <dgm:t>
        <a:bodyPr/>
        <a:lstStyle/>
        <a:p>
          <a:endParaRPr lang="en-US"/>
        </a:p>
      </dgm:t>
    </dgm:pt>
    <dgm:pt modelId="{009515BD-BA36-4CFC-B1E1-89CB29502882}" type="sibTrans" cxnId="{DC98AD83-2275-4E06-B5A0-AEF756DEA9DA}">
      <dgm:prSet/>
      <dgm:spPr/>
      <dgm:t>
        <a:bodyPr/>
        <a:lstStyle/>
        <a:p>
          <a:endParaRPr lang="en-US"/>
        </a:p>
      </dgm:t>
    </dgm:pt>
    <dgm:pt modelId="{8D1D09BA-79B7-4BAB-906E-025313904CD2}">
      <dgm:prSet phldrT="[Text]"/>
      <dgm:spPr/>
      <dgm:t>
        <a:bodyPr/>
        <a:lstStyle/>
        <a:p>
          <a:r>
            <a:rPr lang="en-US" dirty="0" smtClean="0"/>
            <a:t>Group By</a:t>
          </a:r>
          <a:endParaRPr lang="en-US" dirty="0"/>
        </a:p>
      </dgm:t>
    </dgm:pt>
    <dgm:pt modelId="{598EBDF2-3507-45F8-A17D-6D9C4760DAB8}" type="parTrans" cxnId="{2EA8AFC6-659C-4BEF-BB56-58024B8310C8}">
      <dgm:prSet/>
      <dgm:spPr/>
      <dgm:t>
        <a:bodyPr/>
        <a:lstStyle/>
        <a:p>
          <a:endParaRPr lang="en-US"/>
        </a:p>
      </dgm:t>
    </dgm:pt>
    <dgm:pt modelId="{35500048-143B-49EE-AC2B-E8D787B79467}" type="sibTrans" cxnId="{2EA8AFC6-659C-4BEF-BB56-58024B8310C8}">
      <dgm:prSet/>
      <dgm:spPr/>
      <dgm:t>
        <a:bodyPr/>
        <a:lstStyle/>
        <a:p>
          <a:endParaRPr lang="en-US"/>
        </a:p>
      </dgm:t>
    </dgm:pt>
    <dgm:pt modelId="{745FDFF7-590A-4F8E-9E81-2F464639268C}">
      <dgm:prSet phldrT="[Text]"/>
      <dgm:spPr/>
      <dgm:t>
        <a:bodyPr/>
        <a:lstStyle/>
        <a:p>
          <a:r>
            <a:rPr lang="en-US" dirty="0" smtClean="0"/>
            <a:t>Join</a:t>
          </a:r>
          <a:endParaRPr lang="en-US" dirty="0"/>
        </a:p>
      </dgm:t>
    </dgm:pt>
    <dgm:pt modelId="{F45DA53A-DB68-407D-BEDC-F076F6AACF42}" type="parTrans" cxnId="{203729AB-F2EF-4F20-8FC4-1856D33FF016}">
      <dgm:prSet/>
      <dgm:spPr/>
      <dgm:t>
        <a:bodyPr/>
        <a:lstStyle/>
        <a:p>
          <a:endParaRPr lang="en-US"/>
        </a:p>
      </dgm:t>
    </dgm:pt>
    <dgm:pt modelId="{B35CA3AC-DCF7-4833-B39A-0F05C4AD36F0}" type="sibTrans" cxnId="{203729AB-F2EF-4F20-8FC4-1856D33FF016}">
      <dgm:prSet/>
      <dgm:spPr/>
      <dgm:t>
        <a:bodyPr/>
        <a:lstStyle/>
        <a:p>
          <a:endParaRPr lang="en-US"/>
        </a:p>
      </dgm:t>
    </dgm:pt>
    <dgm:pt modelId="{91F1E258-F166-4CEB-9308-4188A8D67B19}">
      <dgm:prSet phldrT="[Text]"/>
      <dgm:spPr/>
      <dgm:t>
        <a:bodyPr/>
        <a:lstStyle/>
        <a:p>
          <a:r>
            <a:rPr lang="en-US" dirty="0" smtClean="0"/>
            <a:t>Aggregate</a:t>
          </a:r>
          <a:endParaRPr lang="en-US" dirty="0"/>
        </a:p>
      </dgm:t>
    </dgm:pt>
    <dgm:pt modelId="{5AEC3978-CCC9-4061-A0D3-F7500FA68154}" type="parTrans" cxnId="{3B01F809-E96C-4386-8B62-3219EEC5A67F}">
      <dgm:prSet/>
      <dgm:spPr/>
      <dgm:t>
        <a:bodyPr/>
        <a:lstStyle/>
        <a:p>
          <a:endParaRPr lang="en-US"/>
        </a:p>
      </dgm:t>
    </dgm:pt>
    <dgm:pt modelId="{C73BAB55-02BF-413C-BC24-DF1D323B0FDB}" type="sibTrans" cxnId="{3B01F809-E96C-4386-8B62-3219EEC5A67F}">
      <dgm:prSet/>
      <dgm:spPr/>
      <dgm:t>
        <a:bodyPr/>
        <a:lstStyle/>
        <a:p>
          <a:endParaRPr lang="en-US"/>
        </a:p>
      </dgm:t>
    </dgm:pt>
    <dgm:pt modelId="{0CB5697A-06FB-41AB-B349-9FE9FBADB272}">
      <dgm:prSet phldrT="[Text]"/>
      <dgm:spPr/>
      <dgm:t>
        <a:bodyPr/>
        <a:lstStyle/>
        <a:p>
          <a:r>
            <a:rPr lang="en-US" dirty="0" smtClean="0"/>
            <a:t>Aggregate</a:t>
          </a:r>
          <a:endParaRPr lang="en-US" dirty="0"/>
        </a:p>
      </dgm:t>
    </dgm:pt>
    <dgm:pt modelId="{74330F15-1A92-401F-B7AC-43B97CABB6AB}" type="parTrans" cxnId="{9C5577CE-C0BA-4BBE-86FA-1152C91EFE37}">
      <dgm:prSet/>
      <dgm:spPr/>
      <dgm:t>
        <a:bodyPr/>
        <a:lstStyle/>
        <a:p>
          <a:endParaRPr lang="en-US"/>
        </a:p>
      </dgm:t>
    </dgm:pt>
    <dgm:pt modelId="{17413E20-D740-4359-AC93-803DB96DC680}" type="sibTrans" cxnId="{9C5577CE-C0BA-4BBE-86FA-1152C91EFE37}">
      <dgm:prSet/>
      <dgm:spPr/>
      <dgm:t>
        <a:bodyPr/>
        <a:lstStyle/>
        <a:p>
          <a:endParaRPr lang="en-US"/>
        </a:p>
      </dgm:t>
    </dgm:pt>
    <dgm:pt modelId="{A2230CCC-F1E9-4B54-A460-B64FA9C374E7}">
      <dgm:prSet phldrT="[Text]"/>
      <dgm:spPr/>
      <dgm:t>
        <a:bodyPr/>
        <a:lstStyle/>
        <a:p>
          <a:r>
            <a:rPr lang="en-US" dirty="0" err="1" smtClean="0"/>
            <a:t>DistinctUntilChanged</a:t>
          </a:r>
          <a:endParaRPr lang="en-US" dirty="0"/>
        </a:p>
      </dgm:t>
    </dgm:pt>
    <dgm:pt modelId="{4AAC806B-85A0-4C55-9008-0C1703210265}" type="parTrans" cxnId="{1C1A8D89-C1AE-407D-8BE2-225286B63254}">
      <dgm:prSet/>
      <dgm:spPr/>
      <dgm:t>
        <a:bodyPr/>
        <a:lstStyle/>
        <a:p>
          <a:endParaRPr lang="en-US"/>
        </a:p>
      </dgm:t>
    </dgm:pt>
    <dgm:pt modelId="{F11536B9-EE5F-45A0-9AA9-24A9FFDC13EF}" type="sibTrans" cxnId="{1C1A8D89-C1AE-407D-8BE2-225286B63254}">
      <dgm:prSet/>
      <dgm:spPr/>
      <dgm:t>
        <a:bodyPr/>
        <a:lstStyle/>
        <a:p>
          <a:endParaRPr lang="en-US"/>
        </a:p>
      </dgm:t>
    </dgm:pt>
    <dgm:pt modelId="{274CACE5-0511-4189-9F44-C32150C41263}">
      <dgm:prSet phldrT="[Text]"/>
      <dgm:spPr/>
      <dgm:t>
        <a:bodyPr/>
        <a:lstStyle/>
        <a:p>
          <a:r>
            <a:rPr lang="en-US" dirty="0" smtClean="0"/>
            <a:t>Throttle</a:t>
          </a:r>
          <a:endParaRPr lang="en-US" dirty="0"/>
        </a:p>
      </dgm:t>
    </dgm:pt>
    <dgm:pt modelId="{9259BC5A-EADF-46E4-96A5-426AF01789C5}" type="parTrans" cxnId="{91312FBD-CF88-4151-94DE-CF2E1A5678C2}">
      <dgm:prSet/>
      <dgm:spPr/>
      <dgm:t>
        <a:bodyPr/>
        <a:lstStyle/>
        <a:p>
          <a:endParaRPr lang="en-US"/>
        </a:p>
      </dgm:t>
    </dgm:pt>
    <dgm:pt modelId="{1453ED0F-A8A3-4B1C-872C-E11C994C6D47}" type="sibTrans" cxnId="{91312FBD-CF88-4151-94DE-CF2E1A5678C2}">
      <dgm:prSet/>
      <dgm:spPr/>
      <dgm:t>
        <a:bodyPr/>
        <a:lstStyle/>
        <a:p>
          <a:endParaRPr lang="en-US"/>
        </a:p>
      </dgm:t>
    </dgm:pt>
    <dgm:pt modelId="{E72C818C-F86A-48E4-AE81-C116CFAB6FED}">
      <dgm:prSet phldrT="[Text]"/>
      <dgm:spPr/>
      <dgm:t>
        <a:bodyPr/>
        <a:lstStyle/>
        <a:p>
          <a:r>
            <a:rPr lang="en-US" dirty="0" smtClean="0"/>
            <a:t>Defer</a:t>
          </a:r>
          <a:endParaRPr lang="en-US" dirty="0"/>
        </a:p>
      </dgm:t>
    </dgm:pt>
    <dgm:pt modelId="{1603B209-9BB5-49B9-81A0-29BD37D77578}" type="parTrans" cxnId="{514FD892-AA15-401B-8A84-2C85B712526F}">
      <dgm:prSet/>
      <dgm:spPr/>
      <dgm:t>
        <a:bodyPr/>
        <a:lstStyle/>
        <a:p>
          <a:endParaRPr lang="en-US"/>
        </a:p>
      </dgm:t>
    </dgm:pt>
    <dgm:pt modelId="{742CABBA-DFA1-4067-9BC8-6AC64C0E7EEA}" type="sibTrans" cxnId="{514FD892-AA15-401B-8A84-2C85B712526F}">
      <dgm:prSet/>
      <dgm:spPr/>
      <dgm:t>
        <a:bodyPr/>
        <a:lstStyle/>
        <a:p>
          <a:endParaRPr lang="en-US"/>
        </a:p>
      </dgm:t>
    </dgm:pt>
    <dgm:pt modelId="{7B465B6E-4B6B-4368-907A-FE3CD4542246}">
      <dgm:prSet phldrT="[Text]"/>
      <dgm:spPr/>
      <dgm:t>
        <a:bodyPr/>
        <a:lstStyle/>
        <a:p>
          <a:r>
            <a:rPr lang="en-US" dirty="0" smtClean="0"/>
            <a:t>Materialize</a:t>
          </a:r>
          <a:endParaRPr lang="en-US" dirty="0"/>
        </a:p>
      </dgm:t>
    </dgm:pt>
    <dgm:pt modelId="{CED634EB-C777-4512-A872-8609F3541CEA}" type="parTrans" cxnId="{0FD30344-A50A-43B8-A74C-A9F6E4F8B97C}">
      <dgm:prSet/>
      <dgm:spPr/>
      <dgm:t>
        <a:bodyPr/>
        <a:lstStyle/>
        <a:p>
          <a:endParaRPr lang="en-US"/>
        </a:p>
      </dgm:t>
    </dgm:pt>
    <dgm:pt modelId="{361DB287-F1B2-4E91-87E4-08A3A3DD262A}" type="sibTrans" cxnId="{0FD30344-A50A-43B8-A74C-A9F6E4F8B97C}">
      <dgm:prSet/>
      <dgm:spPr/>
      <dgm:t>
        <a:bodyPr/>
        <a:lstStyle/>
        <a:p>
          <a:endParaRPr lang="en-US"/>
        </a:p>
      </dgm:t>
    </dgm:pt>
    <dgm:pt modelId="{91DB38A6-1C80-49CB-B419-E95C0E90BDE3}">
      <dgm:prSet phldrT="[Text]"/>
      <dgm:spPr/>
      <dgm:t>
        <a:bodyPr/>
        <a:lstStyle/>
        <a:p>
          <a:r>
            <a:rPr lang="en-US" dirty="0" err="1" smtClean="0"/>
            <a:t>DistinctUntilChanged</a:t>
          </a:r>
          <a:endParaRPr lang="en-US" dirty="0"/>
        </a:p>
      </dgm:t>
    </dgm:pt>
    <dgm:pt modelId="{69A87266-49C8-48A9-8FC2-5E655CC887EE}" type="parTrans" cxnId="{996F5F3A-E6DB-4532-9199-76CBA5FFEB8C}">
      <dgm:prSet/>
      <dgm:spPr/>
      <dgm:t>
        <a:bodyPr/>
        <a:lstStyle/>
        <a:p>
          <a:endParaRPr lang="en-US"/>
        </a:p>
      </dgm:t>
    </dgm:pt>
    <dgm:pt modelId="{C549D65F-F6A5-41D1-B081-3F1809002643}" type="sibTrans" cxnId="{996F5F3A-E6DB-4532-9199-76CBA5FFEB8C}">
      <dgm:prSet/>
      <dgm:spPr/>
      <dgm:t>
        <a:bodyPr/>
        <a:lstStyle/>
        <a:p>
          <a:endParaRPr lang="en-US"/>
        </a:p>
      </dgm:t>
    </dgm:pt>
    <dgm:pt modelId="{37BE2D9F-C24A-47D6-89CD-A7F7F6B16E5F}">
      <dgm:prSet phldrT="[Text]"/>
      <dgm:spPr/>
      <dgm:t>
        <a:bodyPr/>
        <a:lstStyle/>
        <a:p>
          <a:endParaRPr lang="en-US" dirty="0"/>
        </a:p>
      </dgm:t>
    </dgm:pt>
    <dgm:pt modelId="{D8C7696F-908D-444F-87D9-684B4EEFFB06}" type="parTrans" cxnId="{A0DE0466-FBC0-49A8-B775-7CDE92EF0218}">
      <dgm:prSet/>
      <dgm:spPr/>
      <dgm:t>
        <a:bodyPr/>
        <a:lstStyle/>
        <a:p>
          <a:endParaRPr lang="en-US"/>
        </a:p>
      </dgm:t>
    </dgm:pt>
    <dgm:pt modelId="{6F333D7C-2634-4849-B681-16488502A1D0}" type="sibTrans" cxnId="{A0DE0466-FBC0-49A8-B775-7CDE92EF0218}">
      <dgm:prSet/>
      <dgm:spPr/>
      <dgm:t>
        <a:bodyPr/>
        <a:lstStyle/>
        <a:p>
          <a:endParaRPr lang="en-US"/>
        </a:p>
      </dgm:t>
    </dgm:pt>
    <dgm:pt modelId="{F157DADF-9A22-40EF-A615-A3D6385023C1}">
      <dgm:prSet phldrT="[Text]"/>
      <dgm:spPr/>
      <dgm:t>
        <a:bodyPr/>
        <a:lstStyle/>
        <a:p>
          <a:endParaRPr lang="en-US" dirty="0"/>
        </a:p>
      </dgm:t>
    </dgm:pt>
    <dgm:pt modelId="{6C963023-E31F-4E77-AB68-C55B604AB638}" type="parTrans" cxnId="{64684C6D-4CCA-4753-AC52-8E09A86943CE}">
      <dgm:prSet/>
      <dgm:spPr/>
      <dgm:t>
        <a:bodyPr/>
        <a:lstStyle/>
        <a:p>
          <a:endParaRPr lang="en-US"/>
        </a:p>
      </dgm:t>
    </dgm:pt>
    <dgm:pt modelId="{39B49381-EAD0-4873-9706-134E8DA6E406}" type="sibTrans" cxnId="{64684C6D-4CCA-4753-AC52-8E09A86943CE}">
      <dgm:prSet/>
      <dgm:spPr/>
      <dgm:t>
        <a:bodyPr/>
        <a:lstStyle/>
        <a:p>
          <a:endParaRPr lang="en-US"/>
        </a:p>
      </dgm:t>
    </dgm:pt>
    <dgm:pt modelId="{EBE24CF9-0648-433C-873B-C1BB13FDA602}">
      <dgm:prSet phldrT="[Text]"/>
      <dgm:spPr/>
      <dgm:t>
        <a:bodyPr/>
        <a:lstStyle/>
        <a:p>
          <a:endParaRPr lang="en-US" dirty="0"/>
        </a:p>
      </dgm:t>
    </dgm:pt>
    <dgm:pt modelId="{170AD145-F797-4E1C-950C-ACFDB87FCD5C}" type="parTrans" cxnId="{71089CDA-6F1A-4801-80B7-738C26A11450}">
      <dgm:prSet/>
      <dgm:spPr/>
      <dgm:t>
        <a:bodyPr/>
        <a:lstStyle/>
        <a:p>
          <a:endParaRPr lang="en-US"/>
        </a:p>
      </dgm:t>
    </dgm:pt>
    <dgm:pt modelId="{C5BCA326-71BC-4DDC-9B1D-9F88F6F41AF3}" type="sibTrans" cxnId="{71089CDA-6F1A-4801-80B7-738C26A11450}">
      <dgm:prSet/>
      <dgm:spPr/>
      <dgm:t>
        <a:bodyPr/>
        <a:lstStyle/>
        <a:p>
          <a:endParaRPr lang="en-US"/>
        </a:p>
      </dgm:t>
    </dgm:pt>
    <dgm:pt modelId="{0F698AD2-0563-40E8-AE4D-EE6483A3A621}">
      <dgm:prSet phldrT="[Text]"/>
      <dgm:spPr/>
      <dgm:t>
        <a:bodyPr/>
        <a:lstStyle/>
        <a:p>
          <a:endParaRPr lang="en-US" dirty="0"/>
        </a:p>
      </dgm:t>
    </dgm:pt>
    <dgm:pt modelId="{B6EABA88-427B-48E1-83A0-FE2121D65F13}" type="parTrans" cxnId="{DFAD53A9-6BEE-4795-9AAC-1CABE9F4AB68}">
      <dgm:prSet/>
      <dgm:spPr/>
      <dgm:t>
        <a:bodyPr/>
        <a:lstStyle/>
        <a:p>
          <a:endParaRPr lang="en-US"/>
        </a:p>
      </dgm:t>
    </dgm:pt>
    <dgm:pt modelId="{A3659A90-71DF-4351-8496-39E502C04B01}" type="sibTrans" cxnId="{DFAD53A9-6BEE-4795-9AAC-1CABE9F4AB68}">
      <dgm:prSet/>
      <dgm:spPr/>
      <dgm:t>
        <a:bodyPr/>
        <a:lstStyle/>
        <a:p>
          <a:endParaRPr lang="en-US"/>
        </a:p>
      </dgm:t>
    </dgm:pt>
    <dgm:pt modelId="{1E7F079E-9CE4-4EB4-948A-6B8A0929DBAA}">
      <dgm:prSet phldrT="[Text]"/>
      <dgm:spPr/>
      <dgm:t>
        <a:bodyPr/>
        <a:lstStyle/>
        <a:p>
          <a:r>
            <a:rPr lang="en-US" dirty="0" smtClean="0"/>
            <a:t>Defer</a:t>
          </a:r>
          <a:endParaRPr lang="en-US" dirty="0"/>
        </a:p>
      </dgm:t>
    </dgm:pt>
    <dgm:pt modelId="{87174EAC-2A68-44F8-B676-2B137B8EBE06}" type="parTrans" cxnId="{CBD70F01-67F5-434F-B537-B9D06E07242B}">
      <dgm:prSet/>
      <dgm:spPr/>
      <dgm:t>
        <a:bodyPr/>
        <a:lstStyle/>
        <a:p>
          <a:endParaRPr lang="en-US"/>
        </a:p>
      </dgm:t>
    </dgm:pt>
    <dgm:pt modelId="{EC4F121D-1D09-4B46-B531-EB6CF55C79EB}" type="sibTrans" cxnId="{CBD70F01-67F5-434F-B537-B9D06E07242B}">
      <dgm:prSet/>
      <dgm:spPr/>
      <dgm:t>
        <a:bodyPr/>
        <a:lstStyle/>
        <a:p>
          <a:endParaRPr lang="en-US"/>
        </a:p>
      </dgm:t>
    </dgm:pt>
    <dgm:pt modelId="{FDF95E3C-6DD2-427D-B55A-226E6A4A9D55}">
      <dgm:prSet phldrT="[Text]"/>
      <dgm:spPr/>
      <dgm:t>
        <a:bodyPr/>
        <a:lstStyle/>
        <a:p>
          <a:endParaRPr lang="en-US" dirty="0"/>
        </a:p>
      </dgm:t>
    </dgm:pt>
    <dgm:pt modelId="{E845CAB7-4251-452A-9C61-952FE7882BE4}" type="parTrans" cxnId="{6EC501F7-DDA8-4B5C-A659-0E92BE3D9F25}">
      <dgm:prSet/>
      <dgm:spPr/>
      <dgm:t>
        <a:bodyPr/>
        <a:lstStyle/>
        <a:p>
          <a:endParaRPr lang="en-US"/>
        </a:p>
      </dgm:t>
    </dgm:pt>
    <dgm:pt modelId="{7CEFA2D8-7976-4EF6-846C-3F7F7AC4EBCA}" type="sibTrans" cxnId="{6EC501F7-DDA8-4B5C-A659-0E92BE3D9F25}">
      <dgm:prSet/>
      <dgm:spPr/>
      <dgm:t>
        <a:bodyPr/>
        <a:lstStyle/>
        <a:p>
          <a:endParaRPr lang="en-US"/>
        </a:p>
      </dgm:t>
    </dgm:pt>
    <dgm:pt modelId="{5045C393-18D6-409A-8822-4F23CA99508A}">
      <dgm:prSet phldrT="[Text]"/>
      <dgm:spPr/>
      <dgm:t>
        <a:bodyPr/>
        <a:lstStyle/>
        <a:p>
          <a:r>
            <a:rPr lang="en-US" dirty="0" smtClean="0"/>
            <a:t>Materialize</a:t>
          </a:r>
          <a:endParaRPr lang="en-US" dirty="0"/>
        </a:p>
      </dgm:t>
    </dgm:pt>
    <dgm:pt modelId="{5AC1EFE4-1B45-447D-86F0-E5FE3D1F7200}" type="parTrans" cxnId="{5A81AB5A-C103-4B00-AC9B-C2F5BFFD3864}">
      <dgm:prSet/>
      <dgm:spPr/>
      <dgm:t>
        <a:bodyPr/>
        <a:lstStyle/>
        <a:p>
          <a:endParaRPr lang="en-US"/>
        </a:p>
      </dgm:t>
    </dgm:pt>
    <dgm:pt modelId="{C6BBC39F-2831-44FD-BEA7-35A5C1FB3575}" type="sibTrans" cxnId="{5A81AB5A-C103-4B00-AC9B-C2F5BFFD3864}">
      <dgm:prSet/>
      <dgm:spPr/>
      <dgm:t>
        <a:bodyPr/>
        <a:lstStyle/>
        <a:p>
          <a:endParaRPr lang="en-US"/>
        </a:p>
      </dgm:t>
    </dgm:pt>
    <dgm:pt modelId="{402F1205-89B3-4513-8266-B9DA04D87717}" type="pres">
      <dgm:prSet presAssocID="{8FF17D92-C556-44EA-BCC4-1A96F0EB144D}" presName="Name0" presStyleCnt="0">
        <dgm:presLayoutVars>
          <dgm:dir/>
          <dgm:resizeHandles val="exact"/>
        </dgm:presLayoutVars>
      </dgm:prSet>
      <dgm:spPr/>
      <dgm:t>
        <a:bodyPr/>
        <a:lstStyle/>
        <a:p>
          <a:endParaRPr lang="en-US"/>
        </a:p>
      </dgm:t>
    </dgm:pt>
    <dgm:pt modelId="{8435E531-0C10-419D-B614-E1E26A1DC478}" type="pres">
      <dgm:prSet presAssocID="{EEAD1D87-B6A5-4279-AF84-90387BC4CB25}" presName="node" presStyleLbl="node1" presStyleIdx="0" presStyleCnt="3">
        <dgm:presLayoutVars>
          <dgm:bulletEnabled val="1"/>
        </dgm:presLayoutVars>
      </dgm:prSet>
      <dgm:spPr/>
      <dgm:t>
        <a:bodyPr/>
        <a:lstStyle/>
        <a:p>
          <a:endParaRPr lang="en-US"/>
        </a:p>
      </dgm:t>
    </dgm:pt>
    <dgm:pt modelId="{8B43E43E-713F-4AFE-9CB3-C5B888AFCEB8}" type="pres">
      <dgm:prSet presAssocID="{F58080C0-9B68-4872-9815-BDB4899B0BAD}" presName="sibTrans" presStyleCnt="0"/>
      <dgm:spPr/>
    </dgm:pt>
    <dgm:pt modelId="{018A1D9D-9BE9-4025-BC6D-A48380D0F552}" type="pres">
      <dgm:prSet presAssocID="{C94A2CEC-7E11-44AC-8526-487CB90011C3}" presName="node" presStyleLbl="node1" presStyleIdx="1" presStyleCnt="3">
        <dgm:presLayoutVars>
          <dgm:bulletEnabled val="1"/>
        </dgm:presLayoutVars>
      </dgm:prSet>
      <dgm:spPr/>
      <dgm:t>
        <a:bodyPr/>
        <a:lstStyle/>
        <a:p>
          <a:endParaRPr lang="en-US"/>
        </a:p>
      </dgm:t>
    </dgm:pt>
    <dgm:pt modelId="{5B55FCC9-968D-4AC0-9DE0-F6E483360CB4}" type="pres">
      <dgm:prSet presAssocID="{98510918-E1CA-4BD8-84C5-F09D0165CD9D}" presName="sibTrans" presStyleCnt="0"/>
      <dgm:spPr/>
    </dgm:pt>
    <dgm:pt modelId="{F87D1727-4552-4548-8FAB-181A16DF15FD}" type="pres">
      <dgm:prSet presAssocID="{54BF6BC6-EEDB-4557-8B13-C641F66C20D1}" presName="node" presStyleLbl="node1" presStyleIdx="2" presStyleCnt="3" custLinFactNeighborX="11301" custLinFactNeighborY="-687">
        <dgm:presLayoutVars>
          <dgm:bulletEnabled val="1"/>
        </dgm:presLayoutVars>
      </dgm:prSet>
      <dgm:spPr/>
      <dgm:t>
        <a:bodyPr/>
        <a:lstStyle/>
        <a:p>
          <a:endParaRPr lang="en-US"/>
        </a:p>
      </dgm:t>
    </dgm:pt>
  </dgm:ptLst>
  <dgm:cxnLst>
    <dgm:cxn modelId="{1C1A8D89-C1AE-407D-8BE2-225286B63254}" srcId="{C94A2CEC-7E11-44AC-8526-487CB90011C3}" destId="{A2230CCC-F1E9-4B54-A460-B64FA9C374E7}" srcOrd="5" destOrd="0" parTransId="{4AAC806B-85A0-4C55-9008-0C1703210265}" sibTransId="{F11536B9-EE5F-45A0-9AA9-24A9FFDC13EF}"/>
    <dgm:cxn modelId="{D14DB85F-9996-439B-9CA6-FA3B72434F94}" srcId="{EEAD1D87-B6A5-4279-AF84-90387BC4CB25}" destId="{75293667-60C0-455A-B09B-23E0A7C25DF2}" srcOrd="0" destOrd="0" parTransId="{02B6FF4B-4E41-4E85-919E-17B37066D80B}" sibTransId="{FCDDBCE1-B803-4DC4-8AA7-FD2981CFCBE5}"/>
    <dgm:cxn modelId="{3B01F809-E96C-4386-8B62-3219EEC5A67F}" srcId="{EEAD1D87-B6A5-4279-AF84-90387BC4CB25}" destId="{91F1E258-F166-4CEB-9308-4188A8D67B19}" srcOrd="4" destOrd="0" parTransId="{5AEC3978-CCC9-4061-A0D3-F7500FA68154}" sibTransId="{C73BAB55-02BF-413C-BC24-DF1D323B0FDB}"/>
    <dgm:cxn modelId="{AF039813-8DE2-4AEE-9FD9-F0CEEFD224F1}" srcId="{C94A2CEC-7E11-44AC-8526-487CB90011C3}" destId="{C70C649F-73C0-456F-8D19-BD9294EC84E6}" srcOrd="0" destOrd="0" parTransId="{37F83329-7562-496A-A529-24344137B6C1}" sibTransId="{7B768BC8-706A-4DA0-BAE5-FCE7A9749EA1}"/>
    <dgm:cxn modelId="{6A175D28-2F0C-44C9-9B14-FC5E9335CD8E}" type="presOf" srcId="{1E7F079E-9CE4-4EB4-948A-6B8A0929DBAA}" destId="{F87D1727-4552-4548-8FAB-181A16DF15FD}" srcOrd="0" destOrd="8" presId="urn:microsoft.com/office/officeart/2005/8/layout/hList6"/>
    <dgm:cxn modelId="{64684C6D-4CCA-4753-AC52-8E09A86943CE}" srcId="{54BF6BC6-EEDB-4557-8B13-C641F66C20D1}" destId="{F157DADF-9A22-40EF-A615-A3D6385023C1}" srcOrd="2" destOrd="0" parTransId="{6C963023-E31F-4E77-AB68-C55B604AB638}" sibTransId="{39B49381-EAD0-4873-9706-134E8DA6E406}"/>
    <dgm:cxn modelId="{3C894E47-D0B8-4BBB-A1FE-3733D0079137}" srcId="{8FF17D92-C556-44EA-BCC4-1A96F0EB144D}" destId="{54BF6BC6-EEDB-4557-8B13-C641F66C20D1}" srcOrd="2" destOrd="0" parTransId="{AD02DCFF-D1C7-4446-A894-41C2AB2BFE5F}" sibTransId="{EAD16AF9-A543-4091-AFB9-72CA595ADCA6}"/>
    <dgm:cxn modelId="{253EFD3B-6A1F-4286-8AB2-59D2450CE388}" type="presOf" srcId="{3646F0B9-0DC0-4675-8B14-AFD481068C1A}" destId="{F87D1727-4552-4548-8FAB-181A16DF15FD}" srcOrd="0" destOrd="1" presId="urn:microsoft.com/office/officeart/2005/8/layout/hList6"/>
    <dgm:cxn modelId="{A0DE0466-FBC0-49A8-B775-7CDE92EF0218}" srcId="{54BF6BC6-EEDB-4557-8B13-C641F66C20D1}" destId="{37BE2D9F-C24A-47D6-89CD-A7F7F6B16E5F}" srcOrd="1" destOrd="0" parTransId="{D8C7696F-908D-444F-87D9-684B4EEFFB06}" sibTransId="{6F333D7C-2634-4849-B681-16488502A1D0}"/>
    <dgm:cxn modelId="{2C4591B4-BA0F-4886-8D93-E84A2E4BA12B}" srcId="{EEAD1D87-B6A5-4279-AF84-90387BC4CB25}" destId="{859D7232-C77A-431D-9291-960584DF13A7}" srcOrd="2" destOrd="0" parTransId="{3BA98F8F-8E36-420B-99FC-050BDB7C02D3}" sibTransId="{BD3C383A-6FF7-4D57-B603-26BB351FB28D}"/>
    <dgm:cxn modelId="{8A1CFFEB-27A4-4E5F-BE58-FEC3FDF7D419}" type="presOf" srcId="{F157DADF-9A22-40EF-A615-A3D6385023C1}" destId="{F87D1727-4552-4548-8FAB-181A16DF15FD}" srcOrd="0" destOrd="3" presId="urn:microsoft.com/office/officeart/2005/8/layout/hList6"/>
    <dgm:cxn modelId="{54FDEE8B-9724-4FD6-91D0-A81D119C5EA4}" type="presOf" srcId="{7B465B6E-4B6B-4368-907A-FE3CD4542246}" destId="{018A1D9D-9BE9-4025-BC6D-A48380D0F552}" srcOrd="0" destOrd="9" presId="urn:microsoft.com/office/officeart/2005/8/layout/hList6"/>
    <dgm:cxn modelId="{CBD70F01-67F5-434F-B537-B9D06E07242B}" srcId="{54BF6BC6-EEDB-4557-8B13-C641F66C20D1}" destId="{1E7F079E-9CE4-4EB4-948A-6B8A0929DBAA}" srcOrd="7" destOrd="0" parTransId="{87174EAC-2A68-44F8-B676-2B137B8EBE06}" sibTransId="{EC4F121D-1D09-4B46-B531-EB6CF55C79EB}"/>
    <dgm:cxn modelId="{3B8FA9C7-AA55-4315-9CFF-66D11462703B}" type="presOf" srcId="{59980C8D-4376-4C09-B708-995675AE68C2}" destId="{8435E531-0C10-419D-B614-E1E26A1DC478}" srcOrd="0" destOrd="4" presId="urn:microsoft.com/office/officeart/2005/8/layout/hList6"/>
    <dgm:cxn modelId="{DFAD53A9-6BEE-4795-9AAC-1CABE9F4AB68}" srcId="{54BF6BC6-EEDB-4557-8B13-C641F66C20D1}" destId="{0F698AD2-0563-40E8-AE4D-EE6483A3A621}" srcOrd="4" destOrd="0" parTransId="{B6EABA88-427B-48E1-83A0-FE2121D65F13}" sibTransId="{A3659A90-71DF-4351-8496-39E502C04B01}"/>
    <dgm:cxn modelId="{9E31EA73-ACEF-4402-9916-C92F37B4AB49}" type="presOf" srcId="{274CACE5-0511-4189-9F44-C32150C41263}" destId="{018A1D9D-9BE9-4025-BC6D-A48380D0F552}" srcOrd="0" destOrd="7" presId="urn:microsoft.com/office/officeart/2005/8/layout/hList6"/>
    <dgm:cxn modelId="{85E3D332-1E09-4B41-95DA-061B8F9E53DD}" type="presOf" srcId="{91F1E258-F166-4CEB-9308-4188A8D67B19}" destId="{8435E531-0C10-419D-B614-E1E26A1DC478}" srcOrd="0" destOrd="5" presId="urn:microsoft.com/office/officeart/2005/8/layout/hList6"/>
    <dgm:cxn modelId="{44D4C7FB-4250-4142-97E1-D142A92788EC}" srcId="{EEAD1D87-B6A5-4279-AF84-90387BC4CB25}" destId="{881BBB0D-5EDB-4F60-8DB6-9A2E71162F04}" srcOrd="1" destOrd="0" parTransId="{6BCAD07C-5D95-42EB-B09F-F6A2D43463B2}" sibTransId="{16F87462-58ED-4C66-9C0C-4E1CEC290269}"/>
    <dgm:cxn modelId="{514FD892-AA15-401B-8A84-2C85B712526F}" srcId="{C94A2CEC-7E11-44AC-8526-487CB90011C3}" destId="{E72C818C-F86A-48E4-AE81-C116CFAB6FED}" srcOrd="7" destOrd="0" parTransId="{1603B209-9BB5-49B9-81A0-29BD37D77578}" sibTransId="{742CABBA-DFA1-4067-9BC8-6AC64C0E7EEA}"/>
    <dgm:cxn modelId="{91312FBD-CF88-4151-94DE-CF2E1A5678C2}" srcId="{C94A2CEC-7E11-44AC-8526-487CB90011C3}" destId="{274CACE5-0511-4189-9F44-C32150C41263}" srcOrd="6" destOrd="0" parTransId="{9259BC5A-EADF-46E4-96A5-426AF01789C5}" sibTransId="{1453ED0F-A8A3-4B1C-872C-E11C994C6D47}"/>
    <dgm:cxn modelId="{9CC57FBB-BDD0-4F49-A427-D46761550BB8}" type="presOf" srcId="{5045C393-18D6-409A-8822-4F23CA99508A}" destId="{F87D1727-4552-4548-8FAB-181A16DF15FD}" srcOrd="0" destOrd="9" presId="urn:microsoft.com/office/officeart/2005/8/layout/hList6"/>
    <dgm:cxn modelId="{937B8BB9-7132-4DB3-A080-5317A783E7E0}" srcId="{8FF17D92-C556-44EA-BCC4-1A96F0EB144D}" destId="{C94A2CEC-7E11-44AC-8526-487CB90011C3}" srcOrd="1" destOrd="0" parTransId="{BDEFB2FF-DADE-4B16-964F-E8673652F821}" sibTransId="{98510918-E1CA-4BD8-84C5-F09D0165CD9D}"/>
    <dgm:cxn modelId="{6EC501F7-DDA8-4B5C-A659-0E92BE3D9F25}" srcId="{54BF6BC6-EEDB-4557-8B13-C641F66C20D1}" destId="{FDF95E3C-6DD2-427D-B55A-226E6A4A9D55}" srcOrd="6" destOrd="0" parTransId="{E845CAB7-4251-452A-9C61-952FE7882BE4}" sibTransId="{7CEFA2D8-7976-4EF6-846C-3F7F7AC4EBCA}"/>
    <dgm:cxn modelId="{44D40BEE-3FBE-4580-B5E8-1B071949223B}" type="presOf" srcId="{881BBB0D-5EDB-4F60-8DB6-9A2E71162F04}" destId="{8435E531-0C10-419D-B614-E1E26A1DC478}" srcOrd="0" destOrd="2" presId="urn:microsoft.com/office/officeart/2005/8/layout/hList6"/>
    <dgm:cxn modelId="{D614C8B4-D0C6-454C-9E0E-A82A62A685F6}" type="presOf" srcId="{859D7232-C77A-431D-9291-960584DF13A7}" destId="{8435E531-0C10-419D-B614-E1E26A1DC478}" srcOrd="0" destOrd="3" presId="urn:microsoft.com/office/officeart/2005/8/layout/hList6"/>
    <dgm:cxn modelId="{5A81AB5A-C103-4B00-AC9B-C2F5BFFD3864}" srcId="{54BF6BC6-EEDB-4557-8B13-C641F66C20D1}" destId="{5045C393-18D6-409A-8822-4F23CA99508A}" srcOrd="8" destOrd="0" parTransId="{5AC1EFE4-1B45-447D-86F0-E5FE3D1F7200}" sibTransId="{C6BBC39F-2831-44FD-BEA7-35A5C1FB3575}"/>
    <dgm:cxn modelId="{996F5F3A-E6DB-4532-9199-76CBA5FFEB8C}" srcId="{54BF6BC6-EEDB-4557-8B13-C641F66C20D1}" destId="{91DB38A6-1C80-49CB-B419-E95C0E90BDE3}" srcOrd="5" destOrd="0" parTransId="{69A87266-49C8-48A9-8FC2-5E655CC887EE}" sibTransId="{C549D65F-F6A5-41D1-B081-3F1809002643}"/>
    <dgm:cxn modelId="{C30FEE56-FB0F-4B01-83AB-1BA7537BF704}" type="presOf" srcId="{37BE2D9F-C24A-47D6-89CD-A7F7F6B16E5F}" destId="{F87D1727-4552-4548-8FAB-181A16DF15FD}" srcOrd="0" destOrd="2" presId="urn:microsoft.com/office/officeart/2005/8/layout/hList6"/>
    <dgm:cxn modelId="{C5BE6288-C22F-4225-9235-F9DBD4F64677}" type="presOf" srcId="{0F698AD2-0563-40E8-AE4D-EE6483A3A621}" destId="{F87D1727-4552-4548-8FAB-181A16DF15FD}" srcOrd="0" destOrd="5" presId="urn:microsoft.com/office/officeart/2005/8/layout/hList6"/>
    <dgm:cxn modelId="{B6B199DB-AF30-47EF-A9DC-AE5BAE993666}" type="presOf" srcId="{54BF6BC6-EEDB-4557-8B13-C641F66C20D1}" destId="{F87D1727-4552-4548-8FAB-181A16DF15FD}" srcOrd="0" destOrd="0" presId="urn:microsoft.com/office/officeart/2005/8/layout/hList6"/>
    <dgm:cxn modelId="{F814305C-0436-40C1-9483-8E87B027B266}" type="presOf" srcId="{8FF17D92-C556-44EA-BCC4-1A96F0EB144D}" destId="{402F1205-89B3-4513-8266-B9DA04D87717}" srcOrd="0" destOrd="0" presId="urn:microsoft.com/office/officeart/2005/8/layout/hList6"/>
    <dgm:cxn modelId="{0FD30344-A50A-43B8-A74C-A9F6E4F8B97C}" srcId="{C94A2CEC-7E11-44AC-8526-487CB90011C3}" destId="{7B465B6E-4B6B-4368-907A-FE3CD4542246}" srcOrd="8" destOrd="0" parTransId="{CED634EB-C777-4512-A872-8609F3541CEA}" sibTransId="{361DB287-F1B2-4E91-87E4-08A3A3DD262A}"/>
    <dgm:cxn modelId="{92FD46B2-6336-4832-ABC6-3D28087616A5}" type="presOf" srcId="{E72C818C-F86A-48E4-AE81-C116CFAB6FED}" destId="{018A1D9D-9BE9-4025-BC6D-A48380D0F552}" srcOrd="0" destOrd="8" presId="urn:microsoft.com/office/officeart/2005/8/layout/hList6"/>
    <dgm:cxn modelId="{E593DA4A-8EFE-4324-A36C-7A3C9FFC03C1}" type="presOf" srcId="{01D8C8CD-0A23-4376-B320-28C02A5B48DC}" destId="{018A1D9D-9BE9-4025-BC6D-A48380D0F552}" srcOrd="0" destOrd="2" presId="urn:microsoft.com/office/officeart/2005/8/layout/hList6"/>
    <dgm:cxn modelId="{4F31F97F-A5B8-476E-AEB5-D8241A0E948C}" type="presOf" srcId="{C94A2CEC-7E11-44AC-8526-487CB90011C3}" destId="{018A1D9D-9BE9-4025-BC6D-A48380D0F552}" srcOrd="0" destOrd="0" presId="urn:microsoft.com/office/officeart/2005/8/layout/hList6"/>
    <dgm:cxn modelId="{A1613A6C-742E-47B6-A5F4-9D8FC7286841}" type="presOf" srcId="{EEAD1D87-B6A5-4279-AF84-90387BC4CB25}" destId="{8435E531-0C10-419D-B614-E1E26A1DC478}" srcOrd="0" destOrd="0" presId="urn:microsoft.com/office/officeart/2005/8/layout/hList6"/>
    <dgm:cxn modelId="{9C5577CE-C0BA-4BBE-86FA-1152C91EFE37}" srcId="{C94A2CEC-7E11-44AC-8526-487CB90011C3}" destId="{0CB5697A-06FB-41AB-B349-9FE9FBADB272}" srcOrd="4" destOrd="0" parTransId="{74330F15-1A92-401F-B7AC-43B97CABB6AB}" sibTransId="{17413E20-D740-4359-AC93-803DB96DC680}"/>
    <dgm:cxn modelId="{203729AB-F2EF-4F20-8FC4-1856D33FF016}" srcId="{C94A2CEC-7E11-44AC-8526-487CB90011C3}" destId="{745FDFF7-590A-4F8E-9E81-2F464639268C}" srcOrd="3" destOrd="0" parTransId="{F45DA53A-DB68-407D-BEDC-F076F6AACF42}" sibTransId="{B35CA3AC-DCF7-4833-B39A-0F05C4AD36F0}"/>
    <dgm:cxn modelId="{EE04B8B4-2F07-4444-8FE3-997BA0A0319D}" srcId="{54BF6BC6-EEDB-4557-8B13-C641F66C20D1}" destId="{3646F0B9-0DC0-4675-8B14-AFD481068C1A}" srcOrd="0" destOrd="0" parTransId="{D4E5D285-34D7-4364-90EC-817F4522203F}" sibTransId="{57E479E3-356A-46DE-A0E4-6088FCC1F2FD}"/>
    <dgm:cxn modelId="{323D43E3-2E29-4CB0-A9CE-85F4ADA02435}" type="presOf" srcId="{C70C649F-73C0-456F-8D19-BD9294EC84E6}" destId="{018A1D9D-9BE9-4025-BC6D-A48380D0F552}" srcOrd="0" destOrd="1" presId="urn:microsoft.com/office/officeart/2005/8/layout/hList6"/>
    <dgm:cxn modelId="{8C413419-CBF4-48C0-AA3B-E4C54C7207F4}" type="presOf" srcId="{A2230CCC-F1E9-4B54-A460-B64FA9C374E7}" destId="{018A1D9D-9BE9-4025-BC6D-A48380D0F552}" srcOrd="0" destOrd="6" presId="urn:microsoft.com/office/officeart/2005/8/layout/hList6"/>
    <dgm:cxn modelId="{C1B370A4-8B2E-4A44-820C-FBB6BEB9B986}" type="presOf" srcId="{75293667-60C0-455A-B09B-23E0A7C25DF2}" destId="{8435E531-0C10-419D-B614-E1E26A1DC478}" srcOrd="0" destOrd="1" presId="urn:microsoft.com/office/officeart/2005/8/layout/hList6"/>
    <dgm:cxn modelId="{F6F46B53-0D0A-4FA7-A789-BEF4B9F4C701}" type="presOf" srcId="{EBE24CF9-0648-433C-873B-C1BB13FDA602}" destId="{F87D1727-4552-4548-8FAB-181A16DF15FD}" srcOrd="0" destOrd="4" presId="urn:microsoft.com/office/officeart/2005/8/layout/hList6"/>
    <dgm:cxn modelId="{71089CDA-6F1A-4801-80B7-738C26A11450}" srcId="{54BF6BC6-EEDB-4557-8B13-C641F66C20D1}" destId="{EBE24CF9-0648-433C-873B-C1BB13FDA602}" srcOrd="3" destOrd="0" parTransId="{170AD145-F797-4E1C-950C-ACFDB87FCD5C}" sibTransId="{C5BCA326-71BC-4DDC-9B1D-9F88F6F41AF3}"/>
    <dgm:cxn modelId="{0702B8A3-19D1-457C-8204-265AE898001D}" type="presOf" srcId="{91DB38A6-1C80-49CB-B419-E95C0E90BDE3}" destId="{F87D1727-4552-4548-8FAB-181A16DF15FD}" srcOrd="0" destOrd="6" presId="urn:microsoft.com/office/officeart/2005/8/layout/hList6"/>
    <dgm:cxn modelId="{DC98AD83-2275-4E06-B5A0-AEF756DEA9DA}" srcId="{C94A2CEC-7E11-44AC-8526-487CB90011C3}" destId="{01D8C8CD-0A23-4376-B320-28C02A5B48DC}" srcOrd="1" destOrd="0" parTransId="{E4795B80-ED44-4153-85DA-DD6E699F301D}" sibTransId="{009515BD-BA36-4CFC-B1E1-89CB29502882}"/>
    <dgm:cxn modelId="{54CFD2D0-8B52-4068-8DE2-D6EE9F4AFF2C}" srcId="{8FF17D92-C556-44EA-BCC4-1A96F0EB144D}" destId="{EEAD1D87-B6A5-4279-AF84-90387BC4CB25}" srcOrd="0" destOrd="0" parTransId="{F8D5B442-BFE8-49F3-8018-DB49C23AF9EC}" sibTransId="{F58080C0-9B68-4872-9815-BDB4899B0BAD}"/>
    <dgm:cxn modelId="{2EA8AFC6-659C-4BEF-BB56-58024B8310C8}" srcId="{C94A2CEC-7E11-44AC-8526-487CB90011C3}" destId="{8D1D09BA-79B7-4BAB-906E-025313904CD2}" srcOrd="2" destOrd="0" parTransId="{598EBDF2-3507-45F8-A17D-6D9C4760DAB8}" sibTransId="{35500048-143B-49EE-AC2B-E8D787B79467}"/>
    <dgm:cxn modelId="{E2FA981A-CE80-47FE-97AF-38AA5466E07A}" type="presOf" srcId="{0CB5697A-06FB-41AB-B349-9FE9FBADB272}" destId="{018A1D9D-9BE9-4025-BC6D-A48380D0F552}" srcOrd="0" destOrd="5" presId="urn:microsoft.com/office/officeart/2005/8/layout/hList6"/>
    <dgm:cxn modelId="{B6BDB45F-23A7-4FBF-BC74-5C39541DC521}" type="presOf" srcId="{FDF95E3C-6DD2-427D-B55A-226E6A4A9D55}" destId="{F87D1727-4552-4548-8FAB-181A16DF15FD}" srcOrd="0" destOrd="7" presId="urn:microsoft.com/office/officeart/2005/8/layout/hList6"/>
    <dgm:cxn modelId="{2AD339F9-12C5-47F5-9DEA-2789386E3D03}" srcId="{EEAD1D87-B6A5-4279-AF84-90387BC4CB25}" destId="{59980C8D-4376-4C09-B708-995675AE68C2}" srcOrd="3" destOrd="0" parTransId="{61D38A39-F0E5-4C3E-BEBD-4A9C940E32CA}" sibTransId="{1D94A877-A572-48E9-8CF3-A729D9FFE576}"/>
    <dgm:cxn modelId="{4BD66B8B-5E0B-422F-B1A9-7C4144B7051C}" type="presOf" srcId="{8D1D09BA-79B7-4BAB-906E-025313904CD2}" destId="{018A1D9D-9BE9-4025-BC6D-A48380D0F552}" srcOrd="0" destOrd="3" presId="urn:microsoft.com/office/officeart/2005/8/layout/hList6"/>
    <dgm:cxn modelId="{1BEAEABD-69EE-4D54-BA4D-B4D5DA407FA2}" type="presOf" srcId="{745FDFF7-590A-4F8E-9E81-2F464639268C}" destId="{018A1D9D-9BE9-4025-BC6D-A48380D0F552}" srcOrd="0" destOrd="4" presId="urn:microsoft.com/office/officeart/2005/8/layout/hList6"/>
    <dgm:cxn modelId="{8685DBE2-7022-49DB-A5BE-15A97437C2CF}" type="presParOf" srcId="{402F1205-89B3-4513-8266-B9DA04D87717}" destId="{8435E531-0C10-419D-B614-E1E26A1DC478}" srcOrd="0" destOrd="0" presId="urn:microsoft.com/office/officeart/2005/8/layout/hList6"/>
    <dgm:cxn modelId="{E709EF13-8B1B-46A6-A42E-33E2A68D3903}" type="presParOf" srcId="{402F1205-89B3-4513-8266-B9DA04D87717}" destId="{8B43E43E-713F-4AFE-9CB3-C5B888AFCEB8}" srcOrd="1" destOrd="0" presId="urn:microsoft.com/office/officeart/2005/8/layout/hList6"/>
    <dgm:cxn modelId="{06B33123-8495-4BC7-A132-90380F3208D9}" type="presParOf" srcId="{402F1205-89B3-4513-8266-B9DA04D87717}" destId="{018A1D9D-9BE9-4025-BC6D-A48380D0F552}" srcOrd="2" destOrd="0" presId="urn:microsoft.com/office/officeart/2005/8/layout/hList6"/>
    <dgm:cxn modelId="{BE059A26-7DF3-45A7-B257-9F44E8F50037}" type="presParOf" srcId="{402F1205-89B3-4513-8266-B9DA04D87717}" destId="{5B55FCC9-968D-4AC0-9DE0-F6E483360CB4}" srcOrd="3" destOrd="0" presId="urn:microsoft.com/office/officeart/2005/8/layout/hList6"/>
    <dgm:cxn modelId="{963D3EDE-9819-403D-B504-4DA06B260D15}" type="presParOf" srcId="{402F1205-89B3-4513-8266-B9DA04D87717}" destId="{F87D1727-4552-4548-8FAB-181A16DF15FD}"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B9574-7B4D-4D7D-8E5B-33F3D453327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0E2B94BB-A645-4C90-BB3F-C404A39351D0}">
      <dgm:prSet phldrT="[Text]"/>
      <dgm:spPr/>
      <dgm:t>
        <a:bodyPr/>
        <a:lstStyle/>
        <a:p>
          <a:r>
            <a:rPr lang="en-US" smtClean="0"/>
            <a:t>Generators</a:t>
          </a:r>
          <a:endParaRPr lang="en-US" dirty="0"/>
        </a:p>
      </dgm:t>
    </dgm:pt>
    <dgm:pt modelId="{EC44EEFB-8926-4C4B-925B-F902D0DCCB2F}" type="parTrans" cxnId="{7B4254D1-9725-4C6C-93F3-52C1F7F2342F}">
      <dgm:prSet/>
      <dgm:spPr/>
      <dgm:t>
        <a:bodyPr/>
        <a:lstStyle/>
        <a:p>
          <a:endParaRPr lang="en-US"/>
        </a:p>
      </dgm:t>
    </dgm:pt>
    <dgm:pt modelId="{A52D11A8-8B85-449A-8AAC-DF7257E96D2C}" type="sibTrans" cxnId="{7B4254D1-9725-4C6C-93F3-52C1F7F2342F}">
      <dgm:prSet/>
      <dgm:spPr/>
      <dgm:t>
        <a:bodyPr/>
        <a:lstStyle/>
        <a:p>
          <a:endParaRPr lang="en-US"/>
        </a:p>
      </dgm:t>
    </dgm:pt>
    <dgm:pt modelId="{8EE86E50-0C2A-4719-89F3-5000C581B427}">
      <dgm:prSet phldrT="[Text]"/>
      <dgm:spPr/>
      <dgm:t>
        <a:bodyPr/>
        <a:lstStyle/>
        <a:p>
          <a:r>
            <a:rPr lang="en-US" smtClean="0"/>
            <a:t>Filtering/Partitioning</a:t>
          </a:r>
          <a:endParaRPr lang="en-US" dirty="0"/>
        </a:p>
      </dgm:t>
    </dgm:pt>
    <dgm:pt modelId="{35D4A4DB-B8F8-4784-B939-6D92967E4D28}" type="parTrans" cxnId="{5FE89472-1082-415F-B681-2B4B1D97EFB7}">
      <dgm:prSet/>
      <dgm:spPr/>
      <dgm:t>
        <a:bodyPr/>
        <a:lstStyle/>
        <a:p>
          <a:endParaRPr lang="en-US"/>
        </a:p>
      </dgm:t>
    </dgm:pt>
    <dgm:pt modelId="{40826D13-919C-4410-A1F5-C7177818E05B}" type="sibTrans" cxnId="{5FE89472-1082-415F-B681-2B4B1D97EFB7}">
      <dgm:prSet/>
      <dgm:spPr/>
      <dgm:t>
        <a:bodyPr/>
        <a:lstStyle/>
        <a:p>
          <a:endParaRPr lang="en-US"/>
        </a:p>
      </dgm:t>
    </dgm:pt>
    <dgm:pt modelId="{48CA857F-F5A7-4CFB-B5B9-99D2D89BE732}">
      <dgm:prSet phldrT="[Text]"/>
      <dgm:spPr/>
      <dgm:t>
        <a:bodyPr/>
        <a:lstStyle/>
        <a:p>
          <a:r>
            <a:rPr lang="en-US" dirty="0" smtClean="0"/>
            <a:t>Improved!</a:t>
          </a:r>
          <a:endParaRPr lang="en-US" dirty="0"/>
        </a:p>
      </dgm:t>
    </dgm:pt>
    <dgm:pt modelId="{7ECB031D-0AE7-4D5C-9434-CE57E10647C1}" type="parTrans" cxnId="{A3E4C7EB-7CCD-4830-8DBC-FF7A6C203FCA}">
      <dgm:prSet/>
      <dgm:spPr/>
      <dgm:t>
        <a:bodyPr/>
        <a:lstStyle/>
        <a:p>
          <a:endParaRPr lang="en-US"/>
        </a:p>
      </dgm:t>
    </dgm:pt>
    <dgm:pt modelId="{8112491D-0B2E-48C8-AF06-49DFE2FFF7C6}" type="sibTrans" cxnId="{A3E4C7EB-7CCD-4830-8DBC-FF7A6C203FCA}">
      <dgm:prSet/>
      <dgm:spPr/>
      <dgm:t>
        <a:bodyPr/>
        <a:lstStyle/>
        <a:p>
          <a:endParaRPr lang="en-US"/>
        </a:p>
      </dgm:t>
    </dgm:pt>
    <dgm:pt modelId="{CDC42376-26E2-4862-9C52-E253D3910EB9}">
      <dgm:prSet phldrT="[Text]"/>
      <dgm:spPr/>
      <dgm:t>
        <a:bodyPr/>
        <a:lstStyle/>
        <a:p>
          <a:r>
            <a:rPr lang="en-US" dirty="0" smtClean="0"/>
            <a:t>Lazy Operators</a:t>
          </a:r>
          <a:endParaRPr lang="en-US" dirty="0"/>
        </a:p>
      </dgm:t>
    </dgm:pt>
    <dgm:pt modelId="{D83A5698-73FD-4081-AA5B-59C7852C632A}">
      <dgm:prSet phldrT="[Text]"/>
      <dgm:spPr/>
      <dgm:t>
        <a:bodyPr/>
        <a:lstStyle/>
        <a:p>
          <a:r>
            <a:rPr lang="en-US" dirty="0" smtClean="0"/>
            <a:t>Error Handlers</a:t>
          </a:r>
          <a:endParaRPr lang="en-US" dirty="0"/>
        </a:p>
      </dgm:t>
    </dgm:pt>
    <dgm:pt modelId="{9C32035D-C0F9-472B-888E-6FB15366A57F}">
      <dgm:prSet phldrT="[Text]"/>
      <dgm:spPr/>
      <dgm:t>
        <a:bodyPr/>
        <a:lstStyle/>
        <a:p>
          <a:r>
            <a:rPr lang="en-US" dirty="0" smtClean="0"/>
            <a:t>New!</a:t>
          </a:r>
          <a:endParaRPr lang="en-US" dirty="0"/>
        </a:p>
      </dgm:t>
    </dgm:pt>
    <dgm:pt modelId="{C10C9CC5-C448-4BC8-8260-4B4C783F5045}" type="sibTrans" cxnId="{2DB2A35F-B371-43A2-ABF2-69B4A871B7B7}">
      <dgm:prSet/>
      <dgm:spPr/>
      <dgm:t>
        <a:bodyPr/>
        <a:lstStyle/>
        <a:p>
          <a:endParaRPr lang="en-US"/>
        </a:p>
      </dgm:t>
    </dgm:pt>
    <dgm:pt modelId="{ADB18E38-DDFA-4276-A069-D7C2648636C7}" type="parTrans" cxnId="{2DB2A35F-B371-43A2-ABF2-69B4A871B7B7}">
      <dgm:prSet/>
      <dgm:spPr/>
      <dgm:t>
        <a:bodyPr/>
        <a:lstStyle/>
        <a:p>
          <a:endParaRPr lang="en-US"/>
        </a:p>
      </dgm:t>
    </dgm:pt>
    <dgm:pt modelId="{078DF9EE-9CF4-4555-8A4E-E9ECF48798C0}" type="sibTrans" cxnId="{D34DEB30-A6B4-4CF1-870A-6105F1EDBCD4}">
      <dgm:prSet/>
      <dgm:spPr/>
      <dgm:t>
        <a:bodyPr/>
        <a:lstStyle/>
        <a:p>
          <a:endParaRPr lang="en-US"/>
        </a:p>
      </dgm:t>
    </dgm:pt>
    <dgm:pt modelId="{B07BCFE1-D22C-4208-B6B1-35DDD2376AD8}" type="parTrans" cxnId="{D34DEB30-A6B4-4CF1-870A-6105F1EDBCD4}">
      <dgm:prSet/>
      <dgm:spPr/>
      <dgm:t>
        <a:bodyPr/>
        <a:lstStyle/>
        <a:p>
          <a:endParaRPr lang="en-US"/>
        </a:p>
      </dgm:t>
    </dgm:pt>
    <dgm:pt modelId="{FDBB05E4-F99C-490B-A998-9C8C035E744D}" type="sibTrans" cxnId="{F14C0D35-0738-4CE4-8D6A-11ABBD9D0247}">
      <dgm:prSet/>
      <dgm:spPr/>
      <dgm:t>
        <a:bodyPr/>
        <a:lstStyle/>
        <a:p>
          <a:endParaRPr lang="en-US"/>
        </a:p>
      </dgm:t>
    </dgm:pt>
    <dgm:pt modelId="{176DEB91-05CB-42FE-8A9F-24328C2C3AC1}" type="parTrans" cxnId="{F14C0D35-0738-4CE4-8D6A-11ABBD9D0247}">
      <dgm:prSet/>
      <dgm:spPr/>
      <dgm:t>
        <a:bodyPr/>
        <a:lstStyle/>
        <a:p>
          <a:endParaRPr lang="en-US"/>
        </a:p>
      </dgm:t>
    </dgm:pt>
    <dgm:pt modelId="{4A7A3BAC-8A89-4EEF-88A1-D3F1210E90E1}">
      <dgm:prSet phldrT="[Text]"/>
      <dgm:spPr/>
      <dgm:t>
        <a:bodyPr/>
        <a:lstStyle/>
        <a:p>
          <a:r>
            <a:rPr lang="en-US" dirty="0" smtClean="0"/>
            <a:t>Code </a:t>
          </a:r>
          <a:r>
            <a:rPr lang="en-US" dirty="0" smtClean="0">
              <a:sym typeface="Wingdings" pitchFamily="2" charset="2"/>
            </a:rPr>
            <a:t></a:t>
          </a:r>
          <a:r>
            <a:rPr lang="en-US" dirty="0" smtClean="0"/>
            <a:t> Data</a:t>
          </a:r>
          <a:endParaRPr lang="en-US" dirty="0"/>
        </a:p>
      </dgm:t>
    </dgm:pt>
    <dgm:pt modelId="{991CCBAC-4DA2-46EA-8AAA-1BC07427A66D}" type="parTrans" cxnId="{B7F03BFC-0DA6-45FA-8D17-EE21E10B7165}">
      <dgm:prSet/>
      <dgm:spPr/>
    </dgm:pt>
    <dgm:pt modelId="{B625D0AB-EB93-4DC4-834F-5774522A4372}" type="sibTrans" cxnId="{B7F03BFC-0DA6-45FA-8D17-EE21E10B7165}">
      <dgm:prSet/>
      <dgm:spPr/>
    </dgm:pt>
    <dgm:pt modelId="{022E9296-9843-46F3-A41F-B8BDE9CED341}">
      <dgm:prSet phldrT="[Text]"/>
      <dgm:spPr/>
      <dgm:t>
        <a:bodyPr/>
        <a:lstStyle/>
        <a:p>
          <a:r>
            <a:rPr lang="en-US" dirty="0" smtClean="0"/>
            <a:t>Imperative Operators</a:t>
          </a:r>
          <a:endParaRPr lang="en-US" dirty="0"/>
        </a:p>
      </dgm:t>
    </dgm:pt>
    <dgm:pt modelId="{0974C053-BC14-401C-8069-0A712610E2AE}" type="parTrans" cxnId="{E895D7A8-3C81-4776-B712-735089F71358}">
      <dgm:prSet/>
      <dgm:spPr/>
    </dgm:pt>
    <dgm:pt modelId="{E0BA0FC5-538A-4035-AD3E-0765762285E3}" type="sibTrans" cxnId="{E895D7A8-3C81-4776-B712-735089F71358}">
      <dgm:prSet/>
      <dgm:spPr/>
    </dgm:pt>
    <dgm:pt modelId="{7839C3A3-6DFE-4E15-B052-0144A5E412A9}">
      <dgm:prSet phldrT="[Text]"/>
      <dgm:spPr/>
      <dgm:t>
        <a:bodyPr/>
        <a:lstStyle/>
        <a:p>
          <a:r>
            <a:rPr lang="en-US" smtClean="0"/>
            <a:t>Aggregators/Quantifiers</a:t>
          </a:r>
          <a:endParaRPr lang="en-US" dirty="0"/>
        </a:p>
      </dgm:t>
    </dgm:pt>
    <dgm:pt modelId="{FC94D0C0-10F7-4F1F-96DA-AADC0D877AE2}" type="parTrans" cxnId="{D2471381-E9D1-47FE-926F-1FADB6DFECB7}">
      <dgm:prSet/>
      <dgm:spPr/>
    </dgm:pt>
    <dgm:pt modelId="{E9753771-2F75-4BD7-B13E-DD5FE4008252}" type="sibTrans" cxnId="{D2471381-E9D1-47FE-926F-1FADB6DFECB7}">
      <dgm:prSet/>
      <dgm:spPr/>
    </dgm:pt>
    <dgm:pt modelId="{7A685543-9819-4919-8027-F998E8001CC7}">
      <dgm:prSet phldrT="[Text]"/>
      <dgm:spPr/>
      <dgm:t>
        <a:bodyPr/>
        <a:lstStyle/>
        <a:p>
          <a:r>
            <a:rPr lang="en-US" smtClean="0"/>
            <a:t>Combinators</a:t>
          </a:r>
          <a:endParaRPr lang="en-US" dirty="0"/>
        </a:p>
      </dgm:t>
    </dgm:pt>
    <dgm:pt modelId="{CE0C0696-DBAD-4D6A-A50D-9FF42768C969}" type="parTrans" cxnId="{D2951D32-A5E0-4892-82BB-DC2989281D75}">
      <dgm:prSet/>
      <dgm:spPr/>
    </dgm:pt>
    <dgm:pt modelId="{CBA7F996-5CBF-4BE4-94CF-03AF34D03F90}" type="sibTrans" cxnId="{D2951D32-A5E0-4892-82BB-DC2989281D75}">
      <dgm:prSet/>
      <dgm:spPr/>
    </dgm:pt>
    <dgm:pt modelId="{AC623C17-BCC6-4DAC-94F4-48BA431AA77F}">
      <dgm:prSet phldrT="[Text]"/>
      <dgm:spPr/>
      <dgm:t>
        <a:bodyPr/>
        <a:lstStyle/>
        <a:p>
          <a:r>
            <a:rPr lang="en-US" dirty="0" err="1" smtClean="0"/>
            <a:t>Combinators</a:t>
          </a:r>
          <a:endParaRPr lang="en-US" dirty="0"/>
        </a:p>
      </dgm:t>
    </dgm:pt>
    <dgm:pt modelId="{53457980-DE7D-49C4-AFCA-CE7C2D101F8E}" type="parTrans" cxnId="{30D2E131-8067-43D3-9520-E0B605C4F53B}">
      <dgm:prSet/>
      <dgm:spPr/>
    </dgm:pt>
    <dgm:pt modelId="{BCBE3E04-3980-4F43-9D64-02DC145725D2}" type="sibTrans" cxnId="{30D2E131-8067-43D3-9520-E0B605C4F53B}">
      <dgm:prSet/>
      <dgm:spPr/>
    </dgm:pt>
    <dgm:pt modelId="{A9AB8B94-4F52-42D1-9324-374DF91C3751}">
      <dgm:prSet phldrT="[Text]"/>
      <dgm:spPr/>
      <dgm:t>
        <a:bodyPr/>
        <a:lstStyle/>
        <a:p>
          <a:r>
            <a:rPr lang="en-US" dirty="0" smtClean="0"/>
            <a:t>Functional Operators</a:t>
          </a:r>
          <a:endParaRPr lang="en-US" dirty="0"/>
        </a:p>
      </dgm:t>
    </dgm:pt>
    <dgm:pt modelId="{EC2DAE3E-D57E-4D6B-929E-E931DDBB50FA}" type="parTrans" cxnId="{1018CBBD-43C9-4745-8BDC-F1323EC5816C}">
      <dgm:prSet/>
      <dgm:spPr/>
    </dgm:pt>
    <dgm:pt modelId="{AFF77497-8426-41F8-88BF-9E1DD824666B}" type="sibTrans" cxnId="{1018CBBD-43C9-4745-8BDC-F1323EC5816C}">
      <dgm:prSet/>
      <dgm:spPr/>
    </dgm:pt>
    <dgm:pt modelId="{C59302C6-5A11-4995-87C6-A1E35ED28CE2}" type="pres">
      <dgm:prSet presAssocID="{D09B9574-7B4D-4D7D-8E5B-33F3D453327A}" presName="Name0" presStyleCnt="0">
        <dgm:presLayoutVars>
          <dgm:dir/>
          <dgm:resizeHandles val="exact"/>
        </dgm:presLayoutVars>
      </dgm:prSet>
      <dgm:spPr/>
      <dgm:t>
        <a:bodyPr/>
        <a:lstStyle/>
        <a:p>
          <a:endParaRPr lang="en-US"/>
        </a:p>
      </dgm:t>
    </dgm:pt>
    <dgm:pt modelId="{F798AD16-F6BC-47AF-A2E5-20382F92359A}" type="pres">
      <dgm:prSet presAssocID="{48CA857F-F5A7-4CFB-B5B9-99D2D89BE732}" presName="node" presStyleLbl="node1" presStyleIdx="0" presStyleCnt="2">
        <dgm:presLayoutVars>
          <dgm:bulletEnabled val="1"/>
        </dgm:presLayoutVars>
      </dgm:prSet>
      <dgm:spPr/>
      <dgm:t>
        <a:bodyPr/>
        <a:lstStyle/>
        <a:p>
          <a:endParaRPr lang="en-US"/>
        </a:p>
      </dgm:t>
    </dgm:pt>
    <dgm:pt modelId="{5C373286-70F4-48CF-9954-4106205AE2DD}" type="pres">
      <dgm:prSet presAssocID="{8112491D-0B2E-48C8-AF06-49DFE2FFF7C6}" presName="sibTrans" presStyleCnt="0"/>
      <dgm:spPr/>
    </dgm:pt>
    <dgm:pt modelId="{053CA92C-4C53-4D22-A976-3444006D34B0}" type="pres">
      <dgm:prSet presAssocID="{9C32035D-C0F9-472B-888E-6FB15366A57F}" presName="node" presStyleLbl="node1" presStyleIdx="1" presStyleCnt="2" custLinFactNeighborX="1287" custLinFactNeighborY="-687">
        <dgm:presLayoutVars>
          <dgm:bulletEnabled val="1"/>
        </dgm:presLayoutVars>
      </dgm:prSet>
      <dgm:spPr/>
      <dgm:t>
        <a:bodyPr/>
        <a:lstStyle/>
        <a:p>
          <a:endParaRPr lang="en-US"/>
        </a:p>
      </dgm:t>
    </dgm:pt>
  </dgm:ptLst>
  <dgm:cxnLst>
    <dgm:cxn modelId="{30D2E131-8067-43D3-9520-E0B605C4F53B}" srcId="{9C32035D-C0F9-472B-888E-6FB15366A57F}" destId="{AC623C17-BCC6-4DAC-94F4-48BA431AA77F}" srcOrd="0" destOrd="0" parTransId="{53457980-DE7D-49C4-AFCA-CE7C2D101F8E}" sibTransId="{BCBE3E04-3980-4F43-9D64-02DC145725D2}"/>
    <dgm:cxn modelId="{4CBD0181-5936-4B62-B272-C5C45AD51C4F}" type="presOf" srcId="{CDC42376-26E2-4862-9C52-E253D3910EB9}" destId="{053CA92C-4C53-4D22-A976-3444006D34B0}" srcOrd="0" destOrd="4" presId="urn:microsoft.com/office/officeart/2005/8/layout/hList6"/>
    <dgm:cxn modelId="{6787CF07-70B9-4E73-AAA1-1F98E37591F5}" type="presOf" srcId="{48CA857F-F5A7-4CFB-B5B9-99D2D89BE732}" destId="{F798AD16-F6BC-47AF-A2E5-20382F92359A}" srcOrd="0" destOrd="0" presId="urn:microsoft.com/office/officeart/2005/8/layout/hList6"/>
    <dgm:cxn modelId="{3934F79D-C5BE-48A9-9216-2972D9449CF0}" type="presOf" srcId="{7A685543-9819-4919-8027-F998E8001CC7}" destId="{F798AD16-F6BC-47AF-A2E5-20382F92359A}" srcOrd="0" destOrd="4" presId="urn:microsoft.com/office/officeart/2005/8/layout/hList6"/>
    <dgm:cxn modelId="{4C26F488-2678-44FD-8DBC-A7EADA92BC5F}" type="presOf" srcId="{8EE86E50-0C2A-4719-89F3-5000C581B427}" destId="{F798AD16-F6BC-47AF-A2E5-20382F92359A}" srcOrd="0" destOrd="3" presId="urn:microsoft.com/office/officeart/2005/8/layout/hList6"/>
    <dgm:cxn modelId="{989E12FE-1EF3-44DE-836D-B3BB99F400C2}" type="presOf" srcId="{0E2B94BB-A645-4C90-BB3F-C404A39351D0}" destId="{F798AD16-F6BC-47AF-A2E5-20382F92359A}" srcOrd="0" destOrd="1" presId="urn:microsoft.com/office/officeart/2005/8/layout/hList6"/>
    <dgm:cxn modelId="{B7F03BFC-0DA6-45FA-8D17-EE21E10B7165}" srcId="{9C32035D-C0F9-472B-888E-6FB15366A57F}" destId="{4A7A3BAC-8A89-4EEF-88A1-D3F1210E90E1}" srcOrd="4" destOrd="0" parTransId="{991CCBAC-4DA2-46EA-8AAA-1BC07427A66D}" sibTransId="{B625D0AB-EB93-4DC4-834F-5774522A4372}"/>
    <dgm:cxn modelId="{064979B6-FF4B-4506-915C-91602EF0E1AC}" type="presOf" srcId="{022E9296-9843-46F3-A41F-B8BDE9CED341}" destId="{053CA92C-4C53-4D22-A976-3444006D34B0}" srcOrd="0" destOrd="2" presId="urn:microsoft.com/office/officeart/2005/8/layout/hList6"/>
    <dgm:cxn modelId="{4B7A1324-E2C2-429E-B083-16B4CD16214A}" type="presOf" srcId="{A9AB8B94-4F52-42D1-9324-374DF91C3751}" destId="{053CA92C-4C53-4D22-A976-3444006D34B0}" srcOrd="0" destOrd="6" presId="urn:microsoft.com/office/officeart/2005/8/layout/hList6"/>
    <dgm:cxn modelId="{19E77A11-40EE-4D53-B24D-1015734680EE}" type="presOf" srcId="{AC623C17-BCC6-4DAC-94F4-48BA431AA77F}" destId="{053CA92C-4C53-4D22-A976-3444006D34B0}" srcOrd="0" destOrd="1" presId="urn:microsoft.com/office/officeart/2005/8/layout/hList6"/>
    <dgm:cxn modelId="{FCD2F7BD-7962-4EA5-BFF7-64C5266E224A}" type="presOf" srcId="{9C32035D-C0F9-472B-888E-6FB15366A57F}" destId="{053CA92C-4C53-4D22-A976-3444006D34B0}" srcOrd="0" destOrd="0" presId="urn:microsoft.com/office/officeart/2005/8/layout/hList6"/>
    <dgm:cxn modelId="{E895D7A8-3C81-4776-B712-735089F71358}" srcId="{9C32035D-C0F9-472B-888E-6FB15366A57F}" destId="{022E9296-9843-46F3-A41F-B8BDE9CED341}" srcOrd="1" destOrd="0" parTransId="{0974C053-BC14-401C-8069-0A712610E2AE}" sibTransId="{E0BA0FC5-538A-4035-AD3E-0765762285E3}"/>
    <dgm:cxn modelId="{7B4254D1-9725-4C6C-93F3-52C1F7F2342F}" srcId="{48CA857F-F5A7-4CFB-B5B9-99D2D89BE732}" destId="{0E2B94BB-A645-4C90-BB3F-C404A39351D0}" srcOrd="0" destOrd="0" parTransId="{EC44EEFB-8926-4C4B-925B-F902D0DCCB2F}" sibTransId="{A52D11A8-8B85-449A-8AAC-DF7257E96D2C}"/>
    <dgm:cxn modelId="{D34DEB30-A6B4-4CF1-870A-6105F1EDBCD4}" srcId="{9C32035D-C0F9-472B-888E-6FB15366A57F}" destId="{CDC42376-26E2-4862-9C52-E253D3910EB9}" srcOrd="3" destOrd="0" parTransId="{B07BCFE1-D22C-4208-B6B1-35DDD2376AD8}" sibTransId="{078DF9EE-9CF4-4555-8A4E-E9ECF48798C0}"/>
    <dgm:cxn modelId="{D2951D32-A5E0-4892-82BB-DC2989281D75}" srcId="{48CA857F-F5A7-4CFB-B5B9-99D2D89BE732}" destId="{7A685543-9819-4919-8027-F998E8001CC7}" srcOrd="3" destOrd="0" parTransId="{CE0C0696-DBAD-4D6A-A50D-9FF42768C969}" sibTransId="{CBA7F996-5CBF-4BE4-94CF-03AF34D03F90}"/>
    <dgm:cxn modelId="{BE2F1DC7-8BCA-4E58-B3F3-CC24DEA15C51}" type="presOf" srcId="{D09B9574-7B4D-4D7D-8E5B-33F3D453327A}" destId="{C59302C6-5A11-4995-87C6-A1E35ED28CE2}" srcOrd="0" destOrd="0" presId="urn:microsoft.com/office/officeart/2005/8/layout/hList6"/>
    <dgm:cxn modelId="{2DB2A35F-B371-43A2-ABF2-69B4A871B7B7}" srcId="{D09B9574-7B4D-4D7D-8E5B-33F3D453327A}" destId="{9C32035D-C0F9-472B-888E-6FB15366A57F}" srcOrd="1" destOrd="0" parTransId="{ADB18E38-DDFA-4276-A069-D7C2648636C7}" sibTransId="{C10C9CC5-C448-4BC8-8260-4B4C783F5045}"/>
    <dgm:cxn modelId="{5FE89472-1082-415F-B681-2B4B1D97EFB7}" srcId="{48CA857F-F5A7-4CFB-B5B9-99D2D89BE732}" destId="{8EE86E50-0C2A-4719-89F3-5000C581B427}" srcOrd="2" destOrd="0" parTransId="{35D4A4DB-B8F8-4784-B939-6D92967E4D28}" sibTransId="{40826D13-919C-4410-A1F5-C7177818E05B}"/>
    <dgm:cxn modelId="{43249940-40F2-4B68-BA00-62DB5E59F5F5}" type="presOf" srcId="{D83A5698-73FD-4081-AA5B-59C7852C632A}" destId="{053CA92C-4C53-4D22-A976-3444006D34B0}" srcOrd="0" destOrd="3" presId="urn:microsoft.com/office/officeart/2005/8/layout/hList6"/>
    <dgm:cxn modelId="{F14C0D35-0738-4CE4-8D6A-11ABBD9D0247}" srcId="{9C32035D-C0F9-472B-888E-6FB15366A57F}" destId="{D83A5698-73FD-4081-AA5B-59C7852C632A}" srcOrd="2" destOrd="0" parTransId="{176DEB91-05CB-42FE-8A9F-24328C2C3AC1}" sibTransId="{FDBB05E4-F99C-490B-A998-9C8C035E744D}"/>
    <dgm:cxn modelId="{D2471381-E9D1-47FE-926F-1FADB6DFECB7}" srcId="{48CA857F-F5A7-4CFB-B5B9-99D2D89BE732}" destId="{7839C3A3-6DFE-4E15-B052-0144A5E412A9}" srcOrd="1" destOrd="0" parTransId="{FC94D0C0-10F7-4F1F-96DA-AADC0D877AE2}" sibTransId="{E9753771-2F75-4BD7-B13E-DD5FE4008252}"/>
    <dgm:cxn modelId="{1018CBBD-43C9-4745-8BDC-F1323EC5816C}" srcId="{9C32035D-C0F9-472B-888E-6FB15366A57F}" destId="{A9AB8B94-4F52-42D1-9324-374DF91C3751}" srcOrd="5" destOrd="0" parTransId="{EC2DAE3E-D57E-4D6B-929E-E931DDBB50FA}" sibTransId="{AFF77497-8426-41F8-88BF-9E1DD824666B}"/>
    <dgm:cxn modelId="{C6DD15E2-B608-4A9D-8BA0-00332E0B5151}" type="presOf" srcId="{7839C3A3-6DFE-4E15-B052-0144A5E412A9}" destId="{F798AD16-F6BC-47AF-A2E5-20382F92359A}" srcOrd="0" destOrd="2" presId="urn:microsoft.com/office/officeart/2005/8/layout/hList6"/>
    <dgm:cxn modelId="{A783C466-7769-4A79-85A1-FE424070BE8E}" type="presOf" srcId="{4A7A3BAC-8A89-4EEF-88A1-D3F1210E90E1}" destId="{053CA92C-4C53-4D22-A976-3444006D34B0}" srcOrd="0" destOrd="5" presId="urn:microsoft.com/office/officeart/2005/8/layout/hList6"/>
    <dgm:cxn modelId="{A3E4C7EB-7CCD-4830-8DBC-FF7A6C203FCA}" srcId="{D09B9574-7B4D-4D7D-8E5B-33F3D453327A}" destId="{48CA857F-F5A7-4CFB-B5B9-99D2D89BE732}" srcOrd="0" destOrd="0" parTransId="{7ECB031D-0AE7-4D5C-9434-CE57E10647C1}" sibTransId="{8112491D-0B2E-48C8-AF06-49DFE2FFF7C6}"/>
    <dgm:cxn modelId="{142A12B2-4961-4C1D-B49E-721140A03802}" type="presParOf" srcId="{C59302C6-5A11-4995-87C6-A1E35ED28CE2}" destId="{F798AD16-F6BC-47AF-A2E5-20382F92359A}" srcOrd="0" destOrd="0" presId="urn:microsoft.com/office/officeart/2005/8/layout/hList6"/>
    <dgm:cxn modelId="{DE92551C-980B-4C6B-A4BD-B5AA6AB09208}" type="presParOf" srcId="{C59302C6-5A11-4995-87C6-A1E35ED28CE2}" destId="{5C373286-70F4-48CF-9954-4106205AE2DD}" srcOrd="1" destOrd="0" presId="urn:microsoft.com/office/officeart/2005/8/layout/hList6"/>
    <dgm:cxn modelId="{B4AB08FA-0FAA-4596-94F5-9F28CD4B89CC}" type="presParOf" srcId="{C59302C6-5A11-4995-87C6-A1E35ED28CE2}" destId="{053CA92C-4C53-4D22-A976-3444006D34B0}"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3ADF3-C189-4F2E-A520-D9679F0034DD}"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594F375B-688E-4B90-BE68-A9A7AC1F67C3}">
      <dgm:prSet phldrT="[Text]" custT="1"/>
      <dgm:spPr/>
      <dgm:t>
        <a:bodyPr/>
        <a:lstStyle/>
        <a:p>
          <a:r>
            <a:rPr lang="en-US" sz="2800" dirty="0" err="1" smtClean="0">
              <a:latin typeface="Consolas" pitchFamily="49" charset="0"/>
            </a:rPr>
            <a:t>foreach</a:t>
          </a:r>
          <a:r>
            <a:rPr lang="en-US" sz="2800" dirty="0" smtClean="0">
              <a:latin typeface="Consolas" pitchFamily="49" charset="0"/>
            </a:rPr>
            <a:t>(</a:t>
          </a:r>
          <a:r>
            <a:rPr lang="en-US" sz="2800" dirty="0" err="1" smtClean="0">
              <a:latin typeface="Consolas" pitchFamily="49" charset="0"/>
            </a:rPr>
            <a:t>var</a:t>
          </a:r>
          <a:r>
            <a:rPr lang="en-US" sz="2800" dirty="0" smtClean="0">
              <a:latin typeface="Consolas" pitchFamily="49" charset="0"/>
            </a:rPr>
            <a:t> x in source) action(x);</a:t>
          </a:r>
          <a:endParaRPr lang="en-US" sz="2800" dirty="0">
            <a:latin typeface="Consolas" pitchFamily="49" charset="0"/>
          </a:endParaRPr>
        </a:p>
      </dgm:t>
    </dgm:pt>
    <dgm:pt modelId="{3B53774C-DE9D-4FA4-A860-238BD2D1AA66}" type="parTrans" cxnId="{ED410F4F-CBF6-4DED-81D4-8FD870EA91C2}">
      <dgm:prSet/>
      <dgm:spPr/>
      <dgm:t>
        <a:bodyPr/>
        <a:lstStyle/>
        <a:p>
          <a:endParaRPr lang="en-US"/>
        </a:p>
      </dgm:t>
    </dgm:pt>
    <dgm:pt modelId="{B886B933-A3B9-4B5B-9B95-55AA5D12DFDF}" type="sibTrans" cxnId="{ED410F4F-CBF6-4DED-81D4-8FD870EA91C2}">
      <dgm:prSet/>
      <dgm:spPr/>
      <dgm:t>
        <a:bodyPr/>
        <a:lstStyle/>
        <a:p>
          <a:endParaRPr lang="en-US"/>
        </a:p>
      </dgm:t>
    </dgm:pt>
    <dgm:pt modelId="{5BE99B27-F324-4770-89F8-0B38167AC0C8}">
      <dgm:prSet phldrT="[Text]" custT="1"/>
      <dgm:spPr/>
      <dgm:t>
        <a:bodyPr/>
        <a:lstStyle/>
        <a:p>
          <a:r>
            <a:rPr lang="en-US" sz="2400" dirty="0" err="1" smtClean="0">
              <a:latin typeface="Consolas" pitchFamily="49" charset="0"/>
            </a:rPr>
            <a:t>source.ForEach</a:t>
          </a:r>
          <a:r>
            <a:rPr lang="en-US" sz="2400" dirty="0" smtClean="0">
              <a:latin typeface="Consolas" pitchFamily="49" charset="0"/>
            </a:rPr>
            <a:t>(x =&gt; action(x));</a:t>
          </a:r>
          <a:endParaRPr lang="en-US" sz="2400" dirty="0">
            <a:latin typeface="Consolas" pitchFamily="49" charset="0"/>
          </a:endParaRPr>
        </a:p>
      </dgm:t>
    </dgm:pt>
    <dgm:pt modelId="{53E9D84A-A5E4-4629-8492-591EAB571468}" type="parTrans" cxnId="{E8BE3C88-EC9F-4EBF-873A-DEAC7077E444}">
      <dgm:prSet/>
      <dgm:spPr/>
      <dgm:t>
        <a:bodyPr/>
        <a:lstStyle/>
        <a:p>
          <a:endParaRPr lang="en-US"/>
        </a:p>
      </dgm:t>
    </dgm:pt>
    <dgm:pt modelId="{34965030-0044-4473-8C20-7551BEAE1255}" type="sibTrans" cxnId="{E8BE3C88-EC9F-4EBF-873A-DEAC7077E444}">
      <dgm:prSet/>
      <dgm:spPr/>
      <dgm:t>
        <a:bodyPr/>
        <a:lstStyle/>
        <a:p>
          <a:endParaRPr lang="en-US"/>
        </a:p>
      </dgm:t>
    </dgm:pt>
    <dgm:pt modelId="{EE4D688A-EFC4-4AB9-A57C-E8E86879ECB6}">
      <dgm:prSet phldrT="[Text]" custT="1"/>
      <dgm:spPr/>
      <dgm:t>
        <a:bodyPr/>
        <a:lstStyle/>
        <a:p>
          <a:r>
            <a:rPr lang="en-US" sz="2400" dirty="0" smtClean="0">
              <a:latin typeface="Consolas" pitchFamily="49" charset="0"/>
            </a:rPr>
            <a:t>source</a:t>
          </a:r>
          <a:br>
            <a:rPr lang="en-US" sz="2400" dirty="0" smtClean="0">
              <a:latin typeface="Consolas" pitchFamily="49" charset="0"/>
            </a:rPr>
          </a:br>
          <a:r>
            <a:rPr lang="en-US" sz="2400" dirty="0" smtClean="0">
              <a:latin typeface="Consolas" pitchFamily="49" charset="0"/>
            </a:rPr>
            <a:t>.Do(x =&gt; action(x))</a:t>
          </a:r>
          <a:br>
            <a:rPr lang="en-US" sz="2400" dirty="0" smtClean="0">
              <a:latin typeface="Consolas" pitchFamily="49" charset="0"/>
            </a:rPr>
          </a:br>
          <a:r>
            <a:rPr lang="en-US" sz="2400" dirty="0" smtClean="0">
              <a:latin typeface="Consolas" pitchFamily="49" charset="0"/>
            </a:rPr>
            <a:t>.Run();</a:t>
          </a:r>
          <a:endParaRPr lang="en-US" sz="2400" dirty="0">
            <a:latin typeface="Consolas" pitchFamily="49" charset="0"/>
          </a:endParaRPr>
        </a:p>
      </dgm:t>
    </dgm:pt>
    <dgm:pt modelId="{8EFC3C6C-5A30-4D0E-ADB4-209B84E30083}" type="parTrans" cxnId="{CE47F204-15B7-41CD-8BA5-17CFA1B5FFF4}">
      <dgm:prSet/>
      <dgm:spPr/>
    </dgm:pt>
    <dgm:pt modelId="{781CBCFA-CA9A-437F-9D33-F23190D5BC4E}" type="sibTrans" cxnId="{CE47F204-15B7-41CD-8BA5-17CFA1B5FFF4}">
      <dgm:prSet/>
      <dgm:spPr/>
    </dgm:pt>
    <dgm:pt modelId="{B16E0410-ED55-476D-8554-BE17A3753133}" type="pres">
      <dgm:prSet presAssocID="{6563ADF3-C189-4F2E-A520-D9679F0034DD}" presName="Name0" presStyleCnt="0">
        <dgm:presLayoutVars>
          <dgm:dir/>
          <dgm:animLvl val="lvl"/>
          <dgm:resizeHandles val="exact"/>
        </dgm:presLayoutVars>
      </dgm:prSet>
      <dgm:spPr/>
      <dgm:t>
        <a:bodyPr/>
        <a:lstStyle/>
        <a:p>
          <a:endParaRPr lang="en-US"/>
        </a:p>
      </dgm:t>
    </dgm:pt>
    <dgm:pt modelId="{D2534BCB-336D-4F84-9F36-017FDB12AD41}" type="pres">
      <dgm:prSet presAssocID="{EE4D688A-EFC4-4AB9-A57C-E8E86879ECB6}" presName="boxAndChildren" presStyleCnt="0"/>
      <dgm:spPr/>
    </dgm:pt>
    <dgm:pt modelId="{C36E782A-046F-42B5-A4E7-0A8F892D6050}" type="pres">
      <dgm:prSet presAssocID="{EE4D688A-EFC4-4AB9-A57C-E8E86879ECB6}" presName="parentTextBox" presStyleLbl="node1" presStyleIdx="0" presStyleCnt="3"/>
      <dgm:spPr/>
      <dgm:t>
        <a:bodyPr/>
        <a:lstStyle/>
        <a:p>
          <a:endParaRPr lang="en-US"/>
        </a:p>
      </dgm:t>
    </dgm:pt>
    <dgm:pt modelId="{CE14E95B-08C5-494A-A248-5D43A6228290}" type="pres">
      <dgm:prSet presAssocID="{34965030-0044-4473-8C20-7551BEAE1255}" presName="sp" presStyleCnt="0"/>
      <dgm:spPr/>
    </dgm:pt>
    <dgm:pt modelId="{FC131C79-C44F-4265-88D8-0392AA3ADCE8}" type="pres">
      <dgm:prSet presAssocID="{5BE99B27-F324-4770-89F8-0B38167AC0C8}" presName="arrowAndChildren" presStyleCnt="0"/>
      <dgm:spPr/>
    </dgm:pt>
    <dgm:pt modelId="{DAA16D64-6322-4518-B96F-D99CB6A29A1A}" type="pres">
      <dgm:prSet presAssocID="{5BE99B27-F324-4770-89F8-0B38167AC0C8}" presName="parentTextArrow" presStyleLbl="node1" presStyleIdx="1" presStyleCnt="3"/>
      <dgm:spPr/>
      <dgm:t>
        <a:bodyPr/>
        <a:lstStyle/>
        <a:p>
          <a:endParaRPr lang="en-US"/>
        </a:p>
      </dgm:t>
    </dgm:pt>
    <dgm:pt modelId="{BCC40EBF-CA9F-42CB-B24E-EE406581F325}" type="pres">
      <dgm:prSet presAssocID="{B886B933-A3B9-4B5B-9B95-55AA5D12DFDF}" presName="sp" presStyleCnt="0"/>
      <dgm:spPr/>
    </dgm:pt>
    <dgm:pt modelId="{39649709-D523-4929-93C2-E8A406F33541}" type="pres">
      <dgm:prSet presAssocID="{594F375B-688E-4B90-BE68-A9A7AC1F67C3}" presName="arrowAndChildren" presStyleCnt="0"/>
      <dgm:spPr/>
    </dgm:pt>
    <dgm:pt modelId="{FD374557-1510-4813-85FC-9CD2D5E4480A}" type="pres">
      <dgm:prSet presAssocID="{594F375B-688E-4B90-BE68-A9A7AC1F67C3}" presName="parentTextArrow" presStyleLbl="node1" presStyleIdx="2" presStyleCnt="3"/>
      <dgm:spPr/>
      <dgm:t>
        <a:bodyPr/>
        <a:lstStyle/>
        <a:p>
          <a:endParaRPr lang="en-US"/>
        </a:p>
      </dgm:t>
    </dgm:pt>
  </dgm:ptLst>
  <dgm:cxnLst>
    <dgm:cxn modelId="{16745BB6-44BD-4E05-AFFE-2776E5E9F547}" type="presOf" srcId="{594F375B-688E-4B90-BE68-A9A7AC1F67C3}" destId="{FD374557-1510-4813-85FC-9CD2D5E4480A}" srcOrd="0" destOrd="0" presId="urn:microsoft.com/office/officeart/2005/8/layout/process4"/>
    <dgm:cxn modelId="{ED410F4F-CBF6-4DED-81D4-8FD870EA91C2}" srcId="{6563ADF3-C189-4F2E-A520-D9679F0034DD}" destId="{594F375B-688E-4B90-BE68-A9A7AC1F67C3}" srcOrd="0" destOrd="0" parTransId="{3B53774C-DE9D-4FA4-A860-238BD2D1AA66}" sibTransId="{B886B933-A3B9-4B5B-9B95-55AA5D12DFDF}"/>
    <dgm:cxn modelId="{53BB8883-03D6-459E-9A57-EA00FF794263}" type="presOf" srcId="{EE4D688A-EFC4-4AB9-A57C-E8E86879ECB6}" destId="{C36E782A-046F-42B5-A4E7-0A8F892D6050}" srcOrd="0" destOrd="0" presId="urn:microsoft.com/office/officeart/2005/8/layout/process4"/>
    <dgm:cxn modelId="{F86D42B1-649E-423A-8276-4A698E9D0743}" type="presOf" srcId="{6563ADF3-C189-4F2E-A520-D9679F0034DD}" destId="{B16E0410-ED55-476D-8554-BE17A3753133}" srcOrd="0" destOrd="0" presId="urn:microsoft.com/office/officeart/2005/8/layout/process4"/>
    <dgm:cxn modelId="{CE47F204-15B7-41CD-8BA5-17CFA1B5FFF4}" srcId="{6563ADF3-C189-4F2E-A520-D9679F0034DD}" destId="{EE4D688A-EFC4-4AB9-A57C-E8E86879ECB6}" srcOrd="2" destOrd="0" parTransId="{8EFC3C6C-5A30-4D0E-ADB4-209B84E30083}" sibTransId="{781CBCFA-CA9A-437F-9D33-F23190D5BC4E}"/>
    <dgm:cxn modelId="{E8BE3C88-EC9F-4EBF-873A-DEAC7077E444}" srcId="{6563ADF3-C189-4F2E-A520-D9679F0034DD}" destId="{5BE99B27-F324-4770-89F8-0B38167AC0C8}" srcOrd="1" destOrd="0" parTransId="{53E9D84A-A5E4-4629-8492-591EAB571468}" sibTransId="{34965030-0044-4473-8C20-7551BEAE1255}"/>
    <dgm:cxn modelId="{271E440C-AF80-4D0A-9B81-E5387E4E978B}" type="presOf" srcId="{5BE99B27-F324-4770-89F8-0B38167AC0C8}" destId="{DAA16D64-6322-4518-B96F-D99CB6A29A1A}" srcOrd="0" destOrd="0" presId="urn:microsoft.com/office/officeart/2005/8/layout/process4"/>
    <dgm:cxn modelId="{5E2FE1E7-9800-4D44-BD46-27159947C433}" type="presParOf" srcId="{B16E0410-ED55-476D-8554-BE17A3753133}" destId="{D2534BCB-336D-4F84-9F36-017FDB12AD41}" srcOrd="0" destOrd="0" presId="urn:microsoft.com/office/officeart/2005/8/layout/process4"/>
    <dgm:cxn modelId="{4B128CBD-6755-4EF6-BE76-A01BD8ADE470}" type="presParOf" srcId="{D2534BCB-336D-4F84-9F36-017FDB12AD41}" destId="{C36E782A-046F-42B5-A4E7-0A8F892D6050}" srcOrd="0" destOrd="0" presId="urn:microsoft.com/office/officeart/2005/8/layout/process4"/>
    <dgm:cxn modelId="{FA78E621-FB80-45CD-82A5-430DC95A84A9}" type="presParOf" srcId="{B16E0410-ED55-476D-8554-BE17A3753133}" destId="{CE14E95B-08C5-494A-A248-5D43A6228290}" srcOrd="1" destOrd="0" presId="urn:microsoft.com/office/officeart/2005/8/layout/process4"/>
    <dgm:cxn modelId="{6DC2F0D1-7D93-4F45-B297-5C0702DF9EB2}" type="presParOf" srcId="{B16E0410-ED55-476D-8554-BE17A3753133}" destId="{FC131C79-C44F-4265-88D8-0392AA3ADCE8}" srcOrd="2" destOrd="0" presId="urn:microsoft.com/office/officeart/2005/8/layout/process4"/>
    <dgm:cxn modelId="{61F4BDC9-A3B4-4D26-88A4-0B6DA6492C0A}" type="presParOf" srcId="{FC131C79-C44F-4265-88D8-0392AA3ADCE8}" destId="{DAA16D64-6322-4518-B96F-D99CB6A29A1A}" srcOrd="0" destOrd="0" presId="urn:microsoft.com/office/officeart/2005/8/layout/process4"/>
    <dgm:cxn modelId="{117EA60C-FBF0-46CE-9EE4-CD91AEDD3620}" type="presParOf" srcId="{B16E0410-ED55-476D-8554-BE17A3753133}" destId="{BCC40EBF-CA9F-42CB-B24E-EE406581F325}" srcOrd="3" destOrd="0" presId="urn:microsoft.com/office/officeart/2005/8/layout/process4"/>
    <dgm:cxn modelId="{396B6214-AB1C-4E53-9F18-509A5C404776}" type="presParOf" srcId="{B16E0410-ED55-476D-8554-BE17A3753133}" destId="{39649709-D523-4929-93C2-E8A406F33541}" srcOrd="4" destOrd="0" presId="urn:microsoft.com/office/officeart/2005/8/layout/process4"/>
    <dgm:cxn modelId="{A2FDA7C8-9FB9-492C-B217-04825DB69FC1}" type="presParOf" srcId="{39649709-D523-4929-93C2-E8A406F33541}" destId="{FD374557-1510-4813-85FC-9CD2D5E4480A}"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35E531-0C10-419D-B614-E1E26A1DC478}">
      <dsp:nvSpPr>
        <dsp:cNvPr id="0" name=""/>
        <dsp:cNvSpPr/>
      </dsp:nvSpPr>
      <dsp:spPr>
        <a:xfrm rot="16200000">
          <a:off x="-887747"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System.Core.dll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dsp:txBody>
      <dsp:txXfrm rot="16200000">
        <a:off x="-887747" y="888751"/>
        <a:ext cx="4389437" cy="2611933"/>
      </dsp:txXfrm>
    </dsp:sp>
    <dsp:sp modelId="{018A1D9D-9BE9-4025-BC6D-A48380D0F552}">
      <dsp:nvSpPr>
        <dsp:cNvPr id="0" name=""/>
        <dsp:cNvSpPr/>
      </dsp:nvSpPr>
      <dsp:spPr>
        <a:xfrm rot="16200000">
          <a:off x="1920081"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Observable</a:t>
          </a:r>
          <a:br>
            <a:rPr lang="en-US" sz="1800" kern="1200" dirty="0" smtClean="0"/>
          </a:br>
          <a:r>
            <a:rPr lang="en-US" sz="1800" kern="1200" dirty="0" err="1" smtClean="0"/>
            <a:t>System.Reactive.dll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r>
            <a:rPr lang="en-US" sz="1400" kern="1200" dirty="0" smtClean="0"/>
            <a:t>Throttle</a:t>
          </a: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1920081" y="888751"/>
        <a:ext cx="4389437" cy="2611933"/>
      </dsp:txXfrm>
    </dsp:sp>
    <dsp:sp modelId="{F87D1727-4552-4548-8FAB-181A16DF15FD}">
      <dsp:nvSpPr>
        <dsp:cNvPr id="0" name=""/>
        <dsp:cNvSpPr/>
      </dsp:nvSpPr>
      <dsp:spPr>
        <a:xfrm rot="16200000">
          <a:off x="4728914"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System.Interactive.dll</a:t>
          </a:r>
          <a:endParaRPr lang="en-US" sz="18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4728914" y="888751"/>
        <a:ext cx="4389437" cy="26119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98AD16-F6BC-47AF-A2E5-20382F92359A}">
      <dsp:nvSpPr>
        <dsp:cNvPr id="0" name=""/>
        <dsp:cNvSpPr/>
      </dsp:nvSpPr>
      <dsp:spPr>
        <a:xfrm rot="16200000">
          <a:off x="-209548"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Improved!</a:t>
          </a:r>
          <a:endParaRPr lang="en-US" sz="2700" kern="1200" dirty="0"/>
        </a:p>
        <a:p>
          <a:pPr marL="228600" lvl="1" indent="-228600" algn="l" defTabSz="933450">
            <a:lnSpc>
              <a:spcPct val="90000"/>
            </a:lnSpc>
            <a:spcBef>
              <a:spcPct val="0"/>
            </a:spcBef>
            <a:spcAft>
              <a:spcPct val="15000"/>
            </a:spcAft>
            <a:buChar char="••"/>
          </a:pPr>
          <a:r>
            <a:rPr lang="en-US" sz="2100" kern="1200" smtClean="0"/>
            <a:t>Generators</a:t>
          </a:r>
          <a:endParaRPr lang="en-US" sz="2100" kern="1200" dirty="0"/>
        </a:p>
        <a:p>
          <a:pPr marL="228600" lvl="1" indent="-228600" algn="l" defTabSz="933450">
            <a:lnSpc>
              <a:spcPct val="90000"/>
            </a:lnSpc>
            <a:spcBef>
              <a:spcPct val="0"/>
            </a:spcBef>
            <a:spcAft>
              <a:spcPct val="15000"/>
            </a:spcAft>
            <a:buChar char="••"/>
          </a:pPr>
          <a:r>
            <a:rPr lang="en-US" sz="2100" kern="1200" smtClean="0"/>
            <a:t>Aggregators/Quantifiers</a:t>
          </a:r>
          <a:endParaRPr lang="en-US" sz="2100" kern="1200" dirty="0"/>
        </a:p>
        <a:p>
          <a:pPr marL="228600" lvl="1" indent="-228600" algn="l" defTabSz="933450">
            <a:lnSpc>
              <a:spcPct val="90000"/>
            </a:lnSpc>
            <a:spcBef>
              <a:spcPct val="0"/>
            </a:spcBef>
            <a:spcAft>
              <a:spcPct val="15000"/>
            </a:spcAft>
            <a:buChar char="••"/>
          </a:pPr>
          <a:r>
            <a:rPr lang="en-US" sz="2100" kern="1200" smtClean="0"/>
            <a:t>Filtering/Partitioning</a:t>
          </a:r>
          <a:endParaRPr lang="en-US" sz="2100" kern="1200" dirty="0"/>
        </a:p>
        <a:p>
          <a:pPr marL="228600" lvl="1" indent="-228600" algn="l" defTabSz="933450">
            <a:lnSpc>
              <a:spcPct val="90000"/>
            </a:lnSpc>
            <a:spcBef>
              <a:spcPct val="0"/>
            </a:spcBef>
            <a:spcAft>
              <a:spcPct val="15000"/>
            </a:spcAft>
            <a:buChar char="••"/>
          </a:pPr>
          <a:r>
            <a:rPr lang="en-US" sz="2100" kern="1200" smtClean="0"/>
            <a:t>Combinators</a:t>
          </a:r>
          <a:endParaRPr lang="en-US" sz="2100" kern="1200" dirty="0"/>
        </a:p>
      </dsp:txBody>
      <dsp:txXfrm rot="16200000">
        <a:off x="-209548" y="213667"/>
        <a:ext cx="4389437" cy="3962102"/>
      </dsp:txXfrm>
    </dsp:sp>
    <dsp:sp modelId="{053CA92C-4C53-4D22-A976-3444006D34B0}">
      <dsp:nvSpPr>
        <dsp:cNvPr id="0" name=""/>
        <dsp:cNvSpPr/>
      </dsp:nvSpPr>
      <dsp:spPr>
        <a:xfrm rot="16200000">
          <a:off x="4053535"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New!</a:t>
          </a:r>
          <a:endParaRPr lang="en-US" sz="2700" kern="1200" dirty="0"/>
        </a:p>
        <a:p>
          <a:pPr marL="228600" lvl="1" indent="-228600" algn="l" defTabSz="933450">
            <a:lnSpc>
              <a:spcPct val="90000"/>
            </a:lnSpc>
            <a:spcBef>
              <a:spcPct val="0"/>
            </a:spcBef>
            <a:spcAft>
              <a:spcPct val="15000"/>
            </a:spcAft>
            <a:buChar char="••"/>
          </a:pPr>
          <a:r>
            <a:rPr lang="en-US" sz="2100" kern="1200" dirty="0" err="1" smtClean="0"/>
            <a:t>Combinators</a:t>
          </a:r>
          <a:endParaRPr lang="en-US" sz="2100" kern="1200" dirty="0"/>
        </a:p>
        <a:p>
          <a:pPr marL="228600" lvl="1" indent="-228600" algn="l" defTabSz="933450">
            <a:lnSpc>
              <a:spcPct val="90000"/>
            </a:lnSpc>
            <a:spcBef>
              <a:spcPct val="0"/>
            </a:spcBef>
            <a:spcAft>
              <a:spcPct val="15000"/>
            </a:spcAft>
            <a:buChar char="••"/>
          </a:pPr>
          <a:r>
            <a:rPr lang="en-US" sz="2100" kern="1200" dirty="0" smtClean="0"/>
            <a:t>Imperative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Error Handlers</a:t>
          </a:r>
          <a:endParaRPr lang="en-US" sz="2100" kern="1200" dirty="0"/>
        </a:p>
        <a:p>
          <a:pPr marL="228600" lvl="1" indent="-228600" algn="l" defTabSz="933450">
            <a:lnSpc>
              <a:spcPct val="90000"/>
            </a:lnSpc>
            <a:spcBef>
              <a:spcPct val="0"/>
            </a:spcBef>
            <a:spcAft>
              <a:spcPct val="15000"/>
            </a:spcAft>
            <a:buChar char="••"/>
          </a:pPr>
          <a:r>
            <a:rPr lang="en-US" sz="2100" kern="1200" dirty="0" smtClean="0"/>
            <a:t>Lazy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Code </a:t>
          </a:r>
          <a:r>
            <a:rPr lang="en-US" sz="2100" kern="1200" dirty="0" smtClean="0">
              <a:sym typeface="Wingdings" pitchFamily="2" charset="2"/>
            </a:rPr>
            <a:t></a:t>
          </a:r>
          <a:r>
            <a:rPr lang="en-US" sz="2100" kern="1200" dirty="0" smtClean="0"/>
            <a:t> Data</a:t>
          </a:r>
          <a:endParaRPr lang="en-US" sz="2100" kern="1200" dirty="0"/>
        </a:p>
        <a:p>
          <a:pPr marL="228600" lvl="1" indent="-228600" algn="l" defTabSz="933450">
            <a:lnSpc>
              <a:spcPct val="90000"/>
            </a:lnSpc>
            <a:spcBef>
              <a:spcPct val="0"/>
            </a:spcBef>
            <a:spcAft>
              <a:spcPct val="15000"/>
            </a:spcAft>
            <a:buChar char="••"/>
          </a:pPr>
          <a:r>
            <a:rPr lang="en-US" sz="2100" kern="1200" dirty="0" smtClean="0"/>
            <a:t>Functional Operators</a:t>
          </a:r>
          <a:endParaRPr lang="en-US" sz="2100" kern="1200" dirty="0"/>
        </a:p>
      </dsp:txBody>
      <dsp:txXfrm rot="16200000">
        <a:off x="4053535" y="213667"/>
        <a:ext cx="4389437" cy="39621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6E782A-046F-42B5-A4E7-0A8F892D6050}">
      <dsp:nvSpPr>
        <dsp:cNvPr id="0" name=""/>
        <dsp:cNvSpPr/>
      </dsp:nvSpPr>
      <dsp:spPr>
        <a:xfrm>
          <a:off x="0" y="3304161"/>
          <a:ext cx="8229600" cy="1084499"/>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latin typeface="Consolas" pitchFamily="49" charset="0"/>
            </a:rPr>
            <a:t>source</a:t>
          </a:r>
          <a:br>
            <a:rPr lang="en-US" sz="2400" kern="1200" dirty="0" smtClean="0">
              <a:latin typeface="Consolas" pitchFamily="49" charset="0"/>
            </a:rPr>
          </a:br>
          <a:r>
            <a:rPr lang="en-US" sz="2400" kern="1200" dirty="0" smtClean="0">
              <a:latin typeface="Consolas" pitchFamily="49" charset="0"/>
            </a:rPr>
            <a:t>.Do(x =&gt; action(x))</a:t>
          </a:r>
          <a:br>
            <a:rPr lang="en-US" sz="2400" kern="1200" dirty="0" smtClean="0">
              <a:latin typeface="Consolas" pitchFamily="49" charset="0"/>
            </a:rPr>
          </a:br>
          <a:r>
            <a:rPr lang="en-US" sz="2400" kern="1200" dirty="0" smtClean="0">
              <a:latin typeface="Consolas" pitchFamily="49" charset="0"/>
            </a:rPr>
            <a:t>.Run();</a:t>
          </a:r>
          <a:endParaRPr lang="en-US" sz="2400" kern="1200" dirty="0">
            <a:latin typeface="Consolas" pitchFamily="49" charset="0"/>
          </a:endParaRPr>
        </a:p>
      </dsp:txBody>
      <dsp:txXfrm>
        <a:off x="0" y="3304161"/>
        <a:ext cx="8229600" cy="1084499"/>
      </dsp:txXfrm>
    </dsp:sp>
    <dsp:sp modelId="{DAA16D64-6322-4518-B96F-D99CB6A29A1A}">
      <dsp:nvSpPr>
        <dsp:cNvPr id="0" name=""/>
        <dsp:cNvSpPr/>
      </dsp:nvSpPr>
      <dsp:spPr>
        <a:xfrm rot="10800000">
          <a:off x="0" y="1652468"/>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latin typeface="Consolas" pitchFamily="49" charset="0"/>
            </a:rPr>
            <a:t>source.ForEach</a:t>
          </a:r>
          <a:r>
            <a:rPr lang="en-US" sz="2400" kern="1200" dirty="0" smtClean="0">
              <a:latin typeface="Consolas" pitchFamily="49" charset="0"/>
            </a:rPr>
            <a:t>(x =&gt; action(x));</a:t>
          </a:r>
          <a:endParaRPr lang="en-US" sz="2400" kern="1200" dirty="0">
            <a:latin typeface="Consolas" pitchFamily="49" charset="0"/>
          </a:endParaRPr>
        </a:p>
      </dsp:txBody>
      <dsp:txXfrm rot="10800000">
        <a:off x="0" y="1652468"/>
        <a:ext cx="8229600" cy="1667960"/>
      </dsp:txXfrm>
    </dsp:sp>
    <dsp:sp modelId="{FD374557-1510-4813-85FC-9CD2D5E4480A}">
      <dsp:nvSpPr>
        <dsp:cNvPr id="0" name=""/>
        <dsp:cNvSpPr/>
      </dsp:nvSpPr>
      <dsp:spPr>
        <a:xfrm rot="10800000">
          <a:off x="0" y="775"/>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err="1" smtClean="0">
              <a:latin typeface="Consolas" pitchFamily="49" charset="0"/>
            </a:rPr>
            <a:t>foreach</a:t>
          </a:r>
          <a:r>
            <a:rPr lang="en-US" sz="2800" kern="1200" dirty="0" smtClean="0">
              <a:latin typeface="Consolas" pitchFamily="49" charset="0"/>
            </a:rPr>
            <a:t>(</a:t>
          </a:r>
          <a:r>
            <a:rPr lang="en-US" sz="2800" kern="1200" dirty="0" err="1" smtClean="0">
              <a:latin typeface="Consolas" pitchFamily="49" charset="0"/>
            </a:rPr>
            <a:t>var</a:t>
          </a:r>
          <a:r>
            <a:rPr lang="en-US" sz="2800" kern="1200" dirty="0" smtClean="0">
              <a:latin typeface="Consolas" pitchFamily="49" charset="0"/>
            </a:rPr>
            <a:t> x in source) action(x);</a:t>
          </a:r>
          <a:endParaRPr lang="en-US" sz="2800" kern="1200" dirty="0">
            <a:latin typeface="Consolas" pitchFamily="49" charset="0"/>
          </a:endParaRPr>
        </a:p>
      </dsp:txBody>
      <dsp:txXfrm rot="10800000">
        <a:off x="0" y="775"/>
        <a:ext cx="8229600" cy="166796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10/9/2010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 tips:</a:t>
            </a:r>
          </a:p>
          <a:p>
            <a:pPr marL="168244" indent="-168244">
              <a:buFont typeface="Arial" pitchFamily="34" charset="0"/>
              <a:buChar char="•"/>
            </a:pPr>
            <a:r>
              <a:rPr lang="en-US" dirty="0" smtClean="0"/>
              <a:t>Quote from the MSDN </a:t>
            </a:r>
            <a:r>
              <a:rPr lang="en-US" dirty="0" err="1" smtClean="0"/>
              <a:t>DevLabs</a:t>
            </a:r>
            <a:r>
              <a:rPr lang="en-US" dirty="0" smtClean="0"/>
              <a:t> homepage for Rx. No marketing fluff a la “next-generation blah”, but a truly technical phrase highlighting the important aspects of Rx…</a:t>
            </a:r>
          </a:p>
          <a:p>
            <a:endParaRPr lang="en-US" dirty="0" smtClean="0"/>
          </a:p>
          <a:p>
            <a:pPr marL="168244" indent="-168244">
              <a:buFont typeface="Arial" pitchFamily="34" charset="0"/>
              <a:buChar char="•"/>
            </a:pPr>
            <a:r>
              <a:rPr lang="en-US" dirty="0" smtClean="0"/>
              <a:t>Emphasize how much asynchrony exists today: cloud, phone, AJAX, etc. Also refer to end-user frustration with hung applications.</a:t>
            </a:r>
          </a:p>
          <a:p>
            <a:pPr marL="168244" indent="-168244">
              <a:buFont typeface="Arial" pitchFamily="34" charset="0"/>
              <a:buChar char="•"/>
            </a:pPr>
            <a:r>
              <a:rPr lang="en-US" dirty="0" smtClean="0"/>
              <a:t>Compositionality matters: today, 1 + 1 is not 2, due to all the plumbing that goes in the “+”. Too much friction and spaghetti code.</a:t>
            </a:r>
          </a:p>
          <a:p>
            <a:pPr marL="168244" indent="-168244">
              <a:buFont typeface="Arial" pitchFamily="34" charset="0"/>
              <a:buChar char="•"/>
            </a:pPr>
            <a:r>
              <a:rPr lang="en-US" dirty="0" smtClean="0"/>
              <a:t>How we want to tackle this problem: by looking through the lenses of asynchronous </a:t>
            </a:r>
            <a:r>
              <a:rPr lang="en-US" i="1" dirty="0" smtClean="0"/>
              <a:t>data</a:t>
            </a:r>
            <a:r>
              <a:rPr lang="en-US" i="0" dirty="0" smtClean="0"/>
              <a:t> sources. Everyone likes LINQ, after all…</a:t>
            </a:r>
          </a:p>
          <a:p>
            <a:pPr marL="168244" indent="-168244">
              <a:buFont typeface="Arial" pitchFamily="34" charset="0"/>
              <a:buChar char="•"/>
            </a:pPr>
            <a:endParaRPr lang="en-US" i="0" dirty="0" smtClean="0"/>
          </a:p>
          <a:p>
            <a:pPr marL="168244" indent="-168244">
              <a:buFont typeface="Arial" pitchFamily="34" charset="0"/>
              <a:buChar char="•"/>
            </a:pPr>
            <a:r>
              <a:rPr lang="en-US" i="0" dirty="0" smtClean="0"/>
              <a:t>Today’s release vehicles: .NET 3.5 SP1 (really CLR 2.0 based, including </a:t>
            </a:r>
            <a:r>
              <a:rPr lang="en-US" i="0" dirty="0" err="1" smtClean="0"/>
              <a:t>backport</a:t>
            </a:r>
            <a:r>
              <a:rPr lang="en-US" i="0" dirty="0" smtClean="0"/>
              <a:t> of the TPL), Silverlight, JavaScript, on Windows Phone 7</a:t>
            </a:r>
          </a:p>
          <a:p>
            <a:pPr marL="377242" lvl="1" indent="-168244">
              <a:buFont typeface="Arial" pitchFamily="34" charset="0"/>
              <a:buChar char="•"/>
            </a:pPr>
            <a:r>
              <a:rPr lang="en-US" i="0" dirty="0" smtClean="0"/>
              <a:t>Where does what ship?</a:t>
            </a:r>
          </a:p>
          <a:p>
            <a:pPr marL="490179" lvl="2" indent="-168244">
              <a:buFont typeface="Arial" pitchFamily="34" charset="0"/>
              <a:buChar char="•"/>
            </a:pPr>
            <a:r>
              <a:rPr lang="en-US" i="0" dirty="0" smtClean="0"/>
              <a:t>Interfaces for observable collections (see further) in .NET 4 BCL</a:t>
            </a:r>
          </a:p>
          <a:p>
            <a:pPr marL="642061" lvl="3" indent="-168244">
              <a:buFont typeface="Arial" pitchFamily="34" charset="0"/>
              <a:buChar char="•"/>
            </a:pPr>
            <a:r>
              <a:rPr lang="en-US" i="0" dirty="0" smtClean="0"/>
              <a:t>Separate Rx assembly contains those for </a:t>
            </a:r>
            <a:r>
              <a:rPr lang="en-US" i="0" dirty="0" err="1" smtClean="0"/>
              <a:t>downlevel</a:t>
            </a:r>
            <a:r>
              <a:rPr lang="en-US" i="0" dirty="0" smtClean="0"/>
              <a:t> platforms</a:t>
            </a:r>
          </a:p>
          <a:p>
            <a:pPr marL="490179" lvl="2" indent="-168244">
              <a:buFont typeface="Arial" pitchFamily="34" charset="0"/>
              <a:buChar char="•"/>
            </a:pPr>
            <a:r>
              <a:rPr lang="en-US" i="0" dirty="0" smtClean="0"/>
              <a:t>Operators (see further) in Rx download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 xmlns:p14="http://schemas.microsoft.com/office/powerpoint/2010/main" val="94625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tips:</a:t>
            </a:r>
          </a:p>
          <a:p>
            <a:pPr marL="168244" indent="-168244">
              <a:buFont typeface="Arial" pitchFamily="34" charset="0"/>
              <a:buChar char="•"/>
            </a:pPr>
            <a:r>
              <a:rPr lang="en-US" dirty="0" smtClean="0"/>
              <a:t>The essential difference is </a:t>
            </a:r>
            <a:r>
              <a:rPr lang="en-US" i="1" dirty="0" smtClean="0"/>
              <a:t>who controls how the data is received</a:t>
            </a:r>
            <a:r>
              <a:rPr lang="en-US" i="0" dirty="0" smtClean="0"/>
              <a:t>.</a:t>
            </a:r>
          </a:p>
          <a:p>
            <a:pPr marL="168244" indent="-168244">
              <a:buFont typeface="Arial" pitchFamily="34" charset="0"/>
              <a:buChar char="•"/>
            </a:pPr>
            <a:r>
              <a:rPr lang="en-US" i="0" dirty="0" smtClean="0"/>
              <a:t>Philosophically this is nothing but </a:t>
            </a:r>
            <a:r>
              <a:rPr lang="en-US" i="1" dirty="0" smtClean="0"/>
              <a:t>how the application and the environment work together</a:t>
            </a:r>
            <a:r>
              <a:rPr lang="en-US" b="0" i="0" dirty="0" smtClean="0"/>
              <a:t>.</a:t>
            </a:r>
          </a:p>
          <a:p>
            <a:pPr marL="377242" lvl="1" indent="-168244">
              <a:buFont typeface="Arial" pitchFamily="34" charset="0"/>
              <a:buChar char="•"/>
            </a:pPr>
            <a:r>
              <a:rPr lang="en-US" b="0" i="0" dirty="0" smtClean="0"/>
              <a:t>Looking from the application’s point of view:</a:t>
            </a:r>
          </a:p>
          <a:p>
            <a:pPr marL="490179" lvl="2" indent="-168244">
              <a:buFont typeface="Arial" pitchFamily="34" charset="0"/>
              <a:buChar char="•"/>
            </a:pPr>
            <a:r>
              <a:rPr lang="en-US" b="0" i="0" dirty="0" smtClean="0"/>
              <a:t>Does it ask the environment – </a:t>
            </a:r>
            <a:r>
              <a:rPr lang="en-US" b="1" i="0" dirty="0" smtClean="0"/>
              <a:t>interact</a:t>
            </a:r>
            <a:r>
              <a:rPr lang="en-US" b="0" i="0" dirty="0" smtClean="0"/>
              <a:t>ively – for data? </a:t>
            </a:r>
            <a:r>
              <a:rPr lang="en-US" b="0" i="0" dirty="0" smtClean="0">
                <a:sym typeface="Wingdings" pitchFamily="2" charset="2"/>
              </a:rPr>
              <a:t> enumerable</a:t>
            </a:r>
          </a:p>
          <a:p>
            <a:pPr marL="490179" lvl="2" indent="-168244">
              <a:buFont typeface="Arial" pitchFamily="34" charset="0"/>
              <a:buChar char="•"/>
            </a:pPr>
            <a:r>
              <a:rPr lang="en-US" b="0" i="0" dirty="0" smtClean="0">
                <a:sym typeface="Wingdings" pitchFamily="2" charset="2"/>
              </a:rPr>
              <a:t>Does it passively wait for the environment to send data and </a:t>
            </a:r>
            <a:r>
              <a:rPr lang="en-US" b="1" i="0" dirty="0" smtClean="0">
                <a:sym typeface="Wingdings" pitchFamily="2" charset="2"/>
              </a:rPr>
              <a:t>react</a:t>
            </a:r>
            <a:r>
              <a:rPr lang="en-US" b="0" i="0" dirty="0" smtClean="0">
                <a:sym typeface="Wingdings" pitchFamily="2" charset="2"/>
              </a:rPr>
              <a:t> to it?  observable</a:t>
            </a:r>
          </a:p>
          <a:p>
            <a:pPr marL="168244" indent="-168244">
              <a:buFont typeface="Arial" pitchFamily="34" charset="0"/>
              <a:buChar char="•"/>
            </a:pPr>
            <a:r>
              <a:rPr lang="en-US" b="0" i="0" dirty="0" smtClean="0">
                <a:sym typeface="Wingdings" pitchFamily="2" charset="2"/>
              </a:rPr>
              <a:t>Both are complementary models. One doesn’t (aim to) replace the other.</a:t>
            </a:r>
          </a:p>
          <a:p>
            <a:pPr marL="377242" lvl="1" indent="-168244">
              <a:buFont typeface="Arial" pitchFamily="34" charset="0"/>
              <a:buChar char="•"/>
            </a:pPr>
            <a:r>
              <a:rPr lang="en-US" b="0" i="0" dirty="0" smtClean="0">
                <a:sym typeface="Wingdings" pitchFamily="2" charset="2"/>
              </a:rPr>
              <a:t>Matter of which one aligns more closely to which model:</a:t>
            </a:r>
          </a:p>
          <a:p>
            <a:pPr marL="490179" lvl="2" indent="-168244">
              <a:buFont typeface="Arial" pitchFamily="34" charset="0"/>
              <a:buChar char="•"/>
            </a:pPr>
            <a:r>
              <a:rPr lang="en-US" b="0" i="0" dirty="0" smtClean="0">
                <a:sym typeface="Wingdings" pitchFamily="2" charset="2"/>
              </a:rPr>
              <a:t>SQL’ s TDS protocol is pull-based, hence IE&lt;T&gt; is the best fit.</a:t>
            </a:r>
          </a:p>
          <a:p>
            <a:pPr marL="490179" lvl="2" indent="-168244">
              <a:buFont typeface="Arial" pitchFamily="34" charset="0"/>
              <a:buChar char="•"/>
            </a:pPr>
            <a:r>
              <a:rPr lang="en-US" b="0" i="0" dirty="0" smtClean="0">
                <a:sym typeface="Wingdings" pitchFamily="2" charset="2"/>
              </a:rPr>
              <a:t>Stock broker services may be push-based, hence IO&lt;T&gt; is a better match.</a:t>
            </a:r>
          </a:p>
          <a:p>
            <a:pPr marL="377242" lvl="1" indent="-168244">
              <a:buFont typeface="Arial" pitchFamily="34" charset="0"/>
              <a:buChar char="•"/>
            </a:pPr>
            <a:r>
              <a:rPr lang="en-US" b="0" i="0" dirty="0" smtClean="0">
                <a:sym typeface="Wingdings" pitchFamily="2" charset="2"/>
              </a:rPr>
              <a:t>Will see how one can convert between those.</a:t>
            </a:r>
            <a:endParaRPr lang="en-US" b="0" i="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10/9/2010 8:46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10/9/2010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10/9/2010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10/9/2010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10/9/2010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10/9/2010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10/9/2010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10/9/2010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10/9/2010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10/9/2010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10/9/2010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10/9/2010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10/9/2010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channel9.msdn.com/tags/Rx/" TargetMode="External"/><Relationship Id="rId2" Type="http://schemas.openxmlformats.org/officeDocument/2006/relationships/hyperlink" Target="http://bit.ly/RxHome" TargetMode="External"/><Relationship Id="rId1" Type="http://schemas.openxmlformats.org/officeDocument/2006/relationships/slideLayout" Target="../slideLayouts/slideLayout2.xml"/><Relationship Id="rId6" Type="http://schemas.openxmlformats.org/officeDocument/2006/relationships/hyperlink" Target="http://twitter.com/dahlbyk" TargetMode="External"/><Relationship Id="rId5" Type="http://schemas.openxmlformats.org/officeDocument/2006/relationships/hyperlink" Target="http://solutionizing.net/" TargetMode="External"/><Relationship Id="rId4" Type="http://schemas.openxmlformats.org/officeDocument/2006/relationships/hyperlink" Target="http://community.bartdesmet.net/blogs/bart/"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bit.ly/RxHome"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dirty="0" smtClean="0"/>
              <a:t>LINQ Internals II: </a:t>
            </a:r>
            <a:r>
              <a:rPr lang="en-US" dirty="0" err="1" smtClean="0"/>
              <a:t>System.Interactive</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a:t>
            </a:r>
            <a:endParaRPr lang="en-US" dirty="0"/>
          </a:p>
        </p:txBody>
      </p:sp>
      <p:sp>
        <p:nvSpPr>
          <p:cNvPr id="3" name="Content Placeholder 2"/>
          <p:cNvSpPr>
            <a:spLocks noGrp="1"/>
          </p:cNvSpPr>
          <p:nvPr>
            <p:ph idx="1"/>
          </p:nvPr>
        </p:nvSpPr>
        <p:spPr/>
        <p:txBody>
          <a:bodyPr/>
          <a:lstStyle/>
          <a:p>
            <a:r>
              <a:rPr lang="en-US" sz="2400" dirty="0" smtClean="0"/>
              <a:t>Aggregate = fold; Generate = unfold</a:t>
            </a:r>
          </a:p>
          <a:p>
            <a:r>
              <a:rPr lang="en-US" sz="2400" dirty="0" smtClean="0"/>
              <a:t>Functional for loop</a:t>
            </a:r>
          </a:p>
          <a:p>
            <a:pPr lvl="1"/>
            <a:r>
              <a:rPr lang="en-US" sz="2000" dirty="0" smtClean="0">
                <a:latin typeface="Consolas" pitchFamily="49" charset="0"/>
              </a:rPr>
              <a:t>for(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x =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condition(x);</a:t>
            </a:r>
            <a:br>
              <a:rPr lang="en-US" sz="2000" dirty="0" smtClean="0">
                <a:latin typeface="Consolas" pitchFamily="49" charset="0"/>
              </a:rPr>
            </a:br>
            <a:r>
              <a:rPr lang="en-US" sz="2000" dirty="0" smtClean="0">
                <a:latin typeface="Consolas" pitchFamily="49" charset="0"/>
              </a:rPr>
              <a:t>    x = iterate(x))</a:t>
            </a:r>
            <a:br>
              <a:rPr lang="en-US" sz="2000" dirty="0" smtClean="0">
                <a:latin typeface="Consolas" pitchFamily="49" charset="0"/>
              </a:rPr>
            </a:br>
            <a:r>
              <a:rPr lang="en-US" sz="2000" dirty="0" smtClean="0">
                <a:latin typeface="Consolas" pitchFamily="49" charset="0"/>
              </a:rPr>
              <a:t>    yield return </a:t>
            </a:r>
            <a:r>
              <a:rPr lang="en-US" sz="2000" dirty="0" err="1" smtClean="0">
                <a:latin typeface="Consolas" pitchFamily="49" charset="0"/>
              </a:rPr>
              <a:t>resultSelector</a:t>
            </a:r>
            <a:r>
              <a:rPr lang="en-US" sz="2000" dirty="0" smtClean="0">
                <a:latin typeface="Consolas" pitchFamily="49" charset="0"/>
              </a:rPr>
              <a:t>(x);</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TResult</a:t>
            </a:r>
            <a:r>
              <a:rPr lang="en-US" sz="2000" dirty="0" smtClean="0">
                <a:latin typeface="Consolas" pitchFamily="49" charset="0"/>
              </a:rPr>
              <a:t>&gt; Generate&lt;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bool</a:t>
            </a:r>
            <a:r>
              <a:rPr lang="en-US" sz="2000" dirty="0" smtClean="0">
                <a:latin typeface="Consolas" pitchFamily="49" charset="0"/>
              </a:rPr>
              <a:t>&gt; condition,</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 </a:t>
            </a:r>
            <a:r>
              <a:rPr lang="en-US" sz="2000" dirty="0" err="1" smtClean="0">
                <a:latin typeface="Consolas" pitchFamily="49" charset="0"/>
              </a:rPr>
              <a:t>resultSelector</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&gt; iterate);</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and Partitioning</a:t>
            </a:r>
            <a:endParaRPr lang="en-US" dirty="0"/>
          </a:p>
        </p:txBody>
      </p:sp>
      <p:sp>
        <p:nvSpPr>
          <p:cNvPr id="3" name="Content Placeholder 2"/>
          <p:cNvSpPr>
            <a:spLocks noGrp="1"/>
          </p:cNvSpPr>
          <p:nvPr>
            <p:ph idx="1"/>
          </p:nvPr>
        </p:nvSpPr>
        <p:spPr/>
        <p:txBody>
          <a:bodyPr/>
          <a:lstStyle/>
          <a:p>
            <a:r>
              <a:rPr lang="en-US" sz="2400" dirty="0" smtClean="0"/>
              <a:t>Manipulate parts of a sequence</a:t>
            </a:r>
          </a:p>
          <a:p>
            <a:r>
              <a:rPr lang="en-US" sz="2400" dirty="0" smtClean="0"/>
              <a:t>Old and busted</a:t>
            </a:r>
          </a:p>
          <a:p>
            <a:pPr lvl="1"/>
            <a:r>
              <a:rPr lang="en-US" sz="2000" dirty="0" smtClean="0">
                <a:latin typeface="Consolas" pitchFamily="49" charset="0"/>
              </a:rPr>
              <a:t>Where, </a:t>
            </a:r>
            <a:r>
              <a:rPr lang="en-US" sz="2000" dirty="0" err="1" smtClean="0">
                <a:latin typeface="Consolas" pitchFamily="49" charset="0"/>
              </a:rPr>
              <a:t>OfType</a:t>
            </a:r>
            <a:endParaRPr lang="en-US" sz="2000" dirty="0" smtClean="0">
              <a:latin typeface="Consolas" pitchFamily="49" charset="0"/>
            </a:endParaRPr>
          </a:p>
          <a:p>
            <a:pPr lvl="1"/>
            <a:r>
              <a:rPr lang="en-US" sz="2000" dirty="0" smtClean="0">
                <a:latin typeface="Consolas" pitchFamily="49" charset="0"/>
              </a:rPr>
              <a:t>Skip, </a:t>
            </a:r>
            <a:r>
              <a:rPr lang="en-US" sz="2000" dirty="0" err="1" smtClean="0">
                <a:latin typeface="Consolas" pitchFamily="49" charset="0"/>
              </a:rPr>
              <a:t>SkipWhile</a:t>
            </a:r>
            <a:r>
              <a:rPr lang="en-US" sz="2000" dirty="0" smtClean="0">
                <a:latin typeface="Consolas" pitchFamily="49" charset="0"/>
              </a:rPr>
              <a:t>, Take, </a:t>
            </a:r>
            <a:r>
              <a:rPr lang="en-US" sz="2000" dirty="0" err="1" smtClean="0">
                <a:latin typeface="Consolas" pitchFamily="49" charset="0"/>
              </a:rPr>
              <a:t>TakeWhile</a:t>
            </a:r>
            <a:endParaRPr lang="en-US" sz="2000" dirty="0" smtClean="0">
              <a:latin typeface="Consolas" pitchFamily="49" charset="0"/>
            </a:endParaRPr>
          </a:p>
          <a:p>
            <a:r>
              <a:rPr lang="en-US" sz="2400" dirty="0" smtClean="0"/>
              <a:t>New hotness</a:t>
            </a:r>
          </a:p>
          <a:p>
            <a:pPr lvl="1"/>
            <a:r>
              <a:rPr lang="en-US" sz="2000" dirty="0" err="1" smtClean="0">
                <a:latin typeface="Consolas" pitchFamily="49" charset="0"/>
              </a:rPr>
              <a:t>DistinctUntilChanged</a:t>
            </a:r>
            <a:r>
              <a:rPr lang="en-US" sz="2000" dirty="0" smtClean="0">
                <a:latin typeface="Consolas" pitchFamily="49" charset="0"/>
              </a:rPr>
              <a:t>()</a:t>
            </a:r>
          </a:p>
          <a:p>
            <a:pPr lvl="1"/>
            <a:r>
              <a:rPr lang="en-US" sz="2000" dirty="0" err="1" smtClean="0">
                <a:latin typeface="Consolas" pitchFamily="49" charset="0"/>
              </a:rPr>
              <a:t>DistinctUntilChanged</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 comparer)</a:t>
            </a:r>
          </a:p>
          <a:p>
            <a:pPr lvl="1"/>
            <a:r>
              <a:rPr lang="en-US" sz="2000" dirty="0" err="1" smtClean="0">
                <a:latin typeface="Consolas" pitchFamily="49" charset="0"/>
              </a:rPr>
              <a:t>SkipLast</a:t>
            </a:r>
            <a:r>
              <a:rPr lang="en-US" sz="2000" dirty="0" smtClean="0">
                <a:latin typeface="Consolas" pitchFamily="49" charset="0"/>
              </a:rPr>
              <a:t>(count)</a:t>
            </a:r>
          </a:p>
          <a:p>
            <a:pPr lvl="1"/>
            <a:r>
              <a:rPr lang="en-US" sz="2000" dirty="0" err="1" smtClean="0">
                <a:latin typeface="Consolas" pitchFamily="49" charset="0"/>
              </a:rPr>
              <a:t>TakeLast</a:t>
            </a:r>
            <a:r>
              <a:rPr lang="en-US" sz="2000" dirty="0" smtClean="0">
                <a:latin typeface="Consolas" pitchFamily="49" charset="0"/>
              </a:rPr>
              <a:t>(count)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IList</a:t>
            </a:r>
            <a:r>
              <a:rPr lang="en-US" sz="2000" dirty="0" smtClean="0">
                <a:latin typeface="Consolas" pitchFamily="49" charset="0"/>
              </a:rPr>
              <a:t>&lt;T&gt;&gt; </a:t>
            </a:r>
            <a:r>
              <a:rPr lang="en-US" sz="2000" dirty="0" err="1" smtClean="0">
                <a:latin typeface="Consolas" pitchFamily="49" charset="0"/>
              </a:rPr>
              <a:t>BufferWithCount</a:t>
            </a:r>
            <a:r>
              <a:rPr lang="en-US" sz="2000" dirty="0" smtClean="0">
                <a:latin typeface="Consolas" pitchFamily="49" charset="0"/>
              </a:rPr>
              <a:t>&lt;T&gt;(count)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Aggregators and Quantifiers</a:t>
            </a:r>
            <a:endParaRPr lang="en-US" dirty="0"/>
          </a:p>
        </p:txBody>
      </p:sp>
      <p:sp>
        <p:nvSpPr>
          <p:cNvPr id="3" name="Content Placeholder 2"/>
          <p:cNvSpPr>
            <a:spLocks noGrp="1"/>
          </p:cNvSpPr>
          <p:nvPr>
            <p:ph idx="1"/>
          </p:nvPr>
        </p:nvSpPr>
        <p:spPr/>
        <p:txBody>
          <a:bodyPr/>
          <a:lstStyle/>
          <a:p>
            <a:r>
              <a:rPr lang="en-US" sz="2400" i="1" dirty="0" smtClean="0"/>
              <a:t>Reduce</a:t>
            </a:r>
            <a:r>
              <a:rPr lang="en-US" sz="2400" dirty="0" smtClean="0"/>
              <a:t> sequence to single value</a:t>
            </a:r>
          </a:p>
          <a:p>
            <a:r>
              <a:rPr lang="en-US" sz="2400" dirty="0" smtClean="0"/>
              <a:t>Old and busted</a:t>
            </a:r>
          </a:p>
          <a:p>
            <a:pPr lvl="1"/>
            <a:r>
              <a:rPr lang="en-US" sz="2000" dirty="0" smtClean="0">
                <a:latin typeface="Consolas" pitchFamily="49" charset="0"/>
              </a:rPr>
              <a:t>Aggregate, Average, Count, Max, Min, Sum</a:t>
            </a:r>
          </a:p>
          <a:p>
            <a:pPr lvl="1"/>
            <a:r>
              <a:rPr lang="en-US" sz="2000" dirty="0" smtClean="0">
                <a:latin typeface="Consolas" pitchFamily="49" charset="0"/>
              </a:rPr>
              <a:t>Any, All, Contains</a:t>
            </a:r>
          </a:p>
          <a:p>
            <a:r>
              <a:rPr lang="en-US" sz="2400" dirty="0" smtClean="0"/>
              <a:t>New hotness</a:t>
            </a:r>
          </a:p>
          <a:p>
            <a:pPr lvl="1"/>
            <a:r>
              <a:rPr lang="en-US" sz="2000" dirty="0" smtClean="0">
                <a:latin typeface="Consolas" pitchFamily="49" charset="0"/>
              </a:rPr>
              <a:t>Max/Min(comparer)</a:t>
            </a:r>
          </a:p>
          <a:p>
            <a:pPr lvl="1"/>
            <a:r>
              <a:rPr lang="en-US" sz="2000" dirty="0" err="1" smtClean="0">
                <a:latin typeface="Consolas" pitchFamily="49" charset="0"/>
              </a:rPr>
              <a:t>MaxBy</a:t>
            </a:r>
            <a:r>
              <a:rPr lang="en-US" sz="2000" dirty="0" smtClean="0">
                <a:latin typeface="Consolas" pitchFamily="49" charset="0"/>
              </a:rPr>
              <a:t>/</a:t>
            </a:r>
            <a:r>
              <a:rPr lang="en-US" sz="2000" dirty="0" err="1" smtClean="0">
                <a:latin typeface="Consolas" pitchFamily="49" charset="0"/>
              </a:rPr>
              <a:t>MinBy</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a:t>
            </a:r>
          </a:p>
          <a:p>
            <a:pPr lvl="1"/>
            <a:r>
              <a:rPr lang="en-US" sz="2000" dirty="0" err="1" smtClean="0">
                <a:latin typeface="Consolas" pitchFamily="49" charset="0"/>
              </a:rPr>
              <a:t>IsEmpty</a:t>
            </a:r>
            <a:r>
              <a:rPr lang="en-US" sz="2000" dirty="0" smtClean="0">
                <a:latin typeface="Consolas" pitchFamily="49" charset="0"/>
              </a:rPr>
              <a:t>() = !Any()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i="1" dirty="0" smtClean="0"/>
              <a:t>Map</a:t>
            </a:r>
            <a:r>
              <a:rPr lang="en-US" sz="2400" dirty="0" smtClean="0"/>
              <a:t> one or more sequences to a new sequence</a:t>
            </a:r>
          </a:p>
          <a:p>
            <a:r>
              <a:rPr lang="en-US" sz="2400" dirty="0" smtClean="0"/>
              <a:t>Old and busted</a:t>
            </a:r>
          </a:p>
          <a:p>
            <a:pPr lvl="1"/>
            <a:r>
              <a:rPr lang="en-US" sz="2000" dirty="0" smtClean="0">
                <a:latin typeface="Consolas" pitchFamily="49" charset="0"/>
              </a:rPr>
              <a:t>Select, </a:t>
            </a:r>
            <a:r>
              <a:rPr lang="en-US" sz="2000" dirty="0" err="1" smtClean="0">
                <a:latin typeface="Consolas" pitchFamily="49" charset="0"/>
              </a:rPr>
              <a:t>SelectMany</a:t>
            </a:r>
            <a:r>
              <a:rPr lang="en-US" sz="2000" dirty="0" smtClean="0">
                <a:latin typeface="Consolas" pitchFamily="49" charset="0"/>
              </a:rPr>
              <a:t>, Cast, </a:t>
            </a:r>
            <a:r>
              <a:rPr lang="en-US" sz="2000" dirty="0" err="1" smtClean="0">
                <a:latin typeface="Consolas" pitchFamily="49" charset="0"/>
              </a:rPr>
              <a:t>OfType</a:t>
            </a:r>
            <a:endParaRPr lang="en-US" sz="2000" dirty="0" smtClean="0">
              <a:latin typeface="Consolas" pitchFamily="49" charset="0"/>
            </a:endParaRPr>
          </a:p>
          <a:p>
            <a:pPr lvl="1"/>
            <a:r>
              <a:rPr lang="en-US" sz="2000" dirty="0" err="1" smtClean="0">
                <a:latin typeface="Consolas" pitchFamily="49" charset="0"/>
              </a:rPr>
              <a:t>first.Concat</a:t>
            </a:r>
            <a:r>
              <a:rPr lang="en-US" sz="2000" dirty="0" smtClean="0">
                <a:latin typeface="Consolas" pitchFamily="49" charset="0"/>
              </a:rPr>
              <a:t>(second)</a:t>
            </a:r>
          </a:p>
          <a:p>
            <a:r>
              <a:rPr lang="en-US" sz="2400" dirty="0" smtClean="0"/>
              <a:t>New hotness</a:t>
            </a:r>
          </a:p>
          <a:p>
            <a:pPr lvl="1"/>
            <a:r>
              <a:rPr lang="en-US" sz="2000" dirty="0" err="1" smtClean="0">
                <a:latin typeface="Consolas" pitchFamily="49" charset="0"/>
              </a:rPr>
              <a:t>EnumerableEx.Concat</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r>
              <a:rPr lang="en-US" sz="2000" dirty="0" err="1" smtClean="0">
                <a:latin typeface="Consolas" pitchFamily="49" charset="0"/>
              </a:rPr>
              <a:t>Concat</a:t>
            </a:r>
            <a:r>
              <a:rPr lang="en-US" sz="2000" dirty="0" smtClean="0">
                <a:latin typeface="Consolas" pitchFamily="49" charset="0"/>
              </a:rPr>
              <a:t>()</a:t>
            </a:r>
          </a:p>
          <a:p>
            <a:pPr lvl="1"/>
            <a:r>
              <a:rPr lang="en-US" sz="2000" dirty="0" err="1" smtClean="0">
                <a:latin typeface="Consolas" pitchFamily="49" charset="0"/>
              </a:rPr>
              <a:t>SelectMany</a:t>
            </a:r>
            <a:r>
              <a:rPr lang="en-US" sz="2000" dirty="0" smtClean="0">
                <a:latin typeface="Consolas" pitchFamily="49" charset="0"/>
              </a:rPr>
              <a:t>(other) = </a:t>
            </a:r>
            <a:r>
              <a:rPr lang="en-US" sz="2000" dirty="0" err="1" smtClean="0">
                <a:latin typeface="Consolas" pitchFamily="49" charset="0"/>
              </a:rPr>
              <a:t>SelectMany</a:t>
            </a:r>
            <a:r>
              <a:rPr lang="en-US" sz="2000" dirty="0" smtClean="0">
                <a:latin typeface="Consolas" pitchFamily="49" charset="0"/>
              </a:rPr>
              <a:t>(x =&gt; other)</a:t>
            </a:r>
          </a:p>
          <a:p>
            <a:pPr lvl="1"/>
            <a:r>
              <a:rPr lang="en-US" sz="2000" dirty="0" err="1" smtClean="0">
                <a:latin typeface="Consolas" pitchFamily="49" charset="0"/>
              </a:rPr>
              <a:t>EnumerableEx.For</a:t>
            </a:r>
            <a:r>
              <a:rPr lang="en-US" sz="2000" dirty="0" smtClean="0">
                <a:latin typeface="Consolas" pitchFamily="49" charset="0"/>
              </a:rPr>
              <a:t>(source, </a:t>
            </a:r>
            <a:r>
              <a:rPr lang="en-US" sz="2000" dirty="0" err="1" smtClean="0">
                <a:latin typeface="Consolas" pitchFamily="49" charset="0"/>
              </a:rPr>
              <a:t>resultSelector</a:t>
            </a: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Repeating hotness</a:t>
            </a:r>
          </a:p>
          <a:p>
            <a:pPr lvl="1"/>
            <a:r>
              <a:rPr lang="en-US" sz="2000" dirty="0" smtClean="0">
                <a:latin typeface="Consolas" pitchFamily="49" charset="0"/>
              </a:rPr>
              <a:t>Repeat(</a:t>
            </a:r>
            <a:r>
              <a:rPr lang="en-US" sz="2000" dirty="0" err="1" smtClean="0">
                <a:latin typeface="Consolas" pitchFamily="49" charset="0"/>
              </a:rPr>
              <a:t>repeatCount</a:t>
            </a:r>
            <a:r>
              <a:rPr lang="en-US" sz="2000" dirty="0" smtClean="0">
                <a:latin typeface="Consolas" pitchFamily="49" charset="0"/>
              </a:rPr>
              <a:t> = ∞)</a:t>
            </a:r>
          </a:p>
          <a:p>
            <a:pPr lvl="1"/>
            <a:r>
              <a:rPr lang="en-US" sz="2000" dirty="0" smtClean="0">
                <a:latin typeface="Consolas" pitchFamily="49" charset="0"/>
              </a:rPr>
              <a:t>While(condition, source)</a:t>
            </a:r>
            <a:r>
              <a:rPr lang="en-US" sz="2000" dirty="0" smtClean="0"/>
              <a:t> – repeat source while </a:t>
            </a:r>
            <a:r>
              <a:rPr lang="en-US" sz="2000" dirty="0" smtClean="0">
                <a:latin typeface="Consolas" pitchFamily="49" charset="0"/>
              </a:rPr>
              <a:t>true</a:t>
            </a:r>
          </a:p>
          <a:p>
            <a:pPr lvl="1"/>
            <a:r>
              <a:rPr lang="en-US" sz="2000" dirty="0" err="1" smtClean="0">
                <a:latin typeface="Consolas" pitchFamily="49" charset="0"/>
              </a:rPr>
              <a:t>source.DoWhile</a:t>
            </a:r>
            <a:r>
              <a:rPr lang="en-US" sz="2000" dirty="0" smtClean="0">
                <a:latin typeface="Consolas" pitchFamily="49" charset="0"/>
              </a:rPr>
              <a:t>(condition)</a:t>
            </a:r>
            <a:r>
              <a:rPr lang="en-US" sz="2000" dirty="0" smtClean="0"/>
              <a:t> – source, then repeat while </a:t>
            </a:r>
            <a:r>
              <a:rPr lang="en-US" sz="2000" dirty="0" smtClean="0">
                <a:latin typeface="Consolas" pitchFamily="49" charset="0"/>
              </a:rPr>
              <a:t>true</a:t>
            </a:r>
          </a:p>
          <a:p>
            <a:r>
              <a:rPr lang="en-US" sz="2400" dirty="0" smtClean="0"/>
              <a:t>Deferred decision hotness</a:t>
            </a:r>
          </a:p>
          <a:p>
            <a:pPr lvl="1"/>
            <a:r>
              <a:rPr lang="en-US" sz="2000" dirty="0" err="1" smtClean="0">
                <a:latin typeface="Consolas" pitchFamily="49" charset="0"/>
              </a:rPr>
              <a:t>EnumerableEx.If</a:t>
            </a:r>
            <a:r>
              <a:rPr lang="en-US" sz="2000" dirty="0" smtClean="0">
                <a:latin typeface="Consolas" pitchFamily="49" charset="0"/>
              </a:rPr>
              <a:t>(condition, </a:t>
            </a:r>
            <a:r>
              <a:rPr lang="en-US" sz="2000" dirty="0" err="1" smtClean="0">
                <a:latin typeface="Consolas" pitchFamily="49" charset="0"/>
              </a:rPr>
              <a:t>thenSource</a:t>
            </a:r>
            <a:r>
              <a:rPr lang="en-US" sz="2000" dirty="0" smtClean="0">
                <a:latin typeface="Consolas" pitchFamily="49" charset="0"/>
              </a:rPr>
              <a:t>, </a:t>
            </a:r>
            <a:r>
              <a:rPr lang="en-US" sz="2000" dirty="0" err="1" smtClean="0">
                <a:latin typeface="Consolas" pitchFamily="49" charset="0"/>
              </a:rPr>
              <a:t>elseSource</a:t>
            </a:r>
            <a:r>
              <a:rPr lang="en-US" sz="2000" dirty="0" smtClean="0">
                <a:latin typeface="Consolas" pitchFamily="49" charset="0"/>
              </a:rPr>
              <a:t>)</a:t>
            </a:r>
          </a:p>
          <a:p>
            <a:pPr lvl="1"/>
            <a:r>
              <a:rPr lang="en-US" sz="2000" dirty="0" err="1" smtClean="0">
                <a:latin typeface="Consolas" pitchFamily="49" charset="0"/>
              </a:rPr>
              <a:t>EnumerableEx.Case</a:t>
            </a:r>
            <a:r>
              <a:rPr lang="en-US" sz="2000" dirty="0" smtClean="0">
                <a:latin typeface="Consolas" pitchFamily="49" charset="0"/>
              </a:rPr>
              <a:t>&lt;T,R&gt;(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&lt;T&gt; selector,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IDictionary</a:t>
            </a:r>
            <a:r>
              <a:rPr lang="en-US" sz="2000" dirty="0" smtClean="0">
                <a:latin typeface="Consolas" pitchFamily="49" charset="0"/>
              </a:rPr>
              <a:t>&lt;</a:t>
            </a:r>
            <a:r>
              <a:rPr lang="en-US" sz="2000" dirty="0" err="1" smtClean="0">
                <a:latin typeface="Consolas" pitchFamily="49" charset="0"/>
              </a:rPr>
              <a:t>T,IEnumerable</a:t>
            </a:r>
            <a:r>
              <a:rPr lang="en-US" sz="2000" dirty="0" smtClean="0">
                <a:latin typeface="Consolas" pitchFamily="49" charset="0"/>
              </a:rPr>
              <a:t>&lt;R&gt;&gt; sources,</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&lt;R&gt; </a:t>
            </a:r>
            <a:r>
              <a:rPr lang="en-US" sz="2000" dirty="0" err="1" smtClean="0">
                <a:latin typeface="Consolas" pitchFamily="49" charset="0"/>
              </a:rPr>
              <a:t>defaultSource</a:t>
            </a:r>
            <a:r>
              <a:rPr lang="en-US" sz="2000" dirty="0" smtClean="0">
                <a:latin typeface="Consolas" pitchFamily="49" charset="0"/>
              </a:rPr>
              <a:t> = Empty&lt;R&gt;())</a:t>
            </a:r>
            <a:endParaRPr lang="en-US"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Running total hotness – </a:t>
            </a:r>
            <a:r>
              <a:rPr lang="en-US" sz="2400" dirty="0" smtClean="0">
                <a:latin typeface="Consolas" pitchFamily="49" charset="0"/>
              </a:rPr>
              <a:t>Aggregate</a:t>
            </a:r>
            <a:r>
              <a:rPr lang="en-US" sz="2400" dirty="0" smtClean="0"/>
              <a:t> to sequence</a:t>
            </a:r>
          </a:p>
          <a:p>
            <a:pPr lvl="1"/>
            <a:r>
              <a:rPr lang="en-US" sz="2000" dirty="0" smtClean="0">
                <a:latin typeface="Consolas" pitchFamily="49" charset="0"/>
              </a:rPr>
              <a:t>Scan(accumulator)</a:t>
            </a:r>
          </a:p>
          <a:p>
            <a:pPr lvl="1"/>
            <a:r>
              <a:rPr lang="en-US" sz="2000" dirty="0" smtClean="0">
                <a:latin typeface="Consolas" pitchFamily="49" charset="0"/>
              </a:rPr>
              <a:t>Scan(seed, accumulator)</a:t>
            </a:r>
          </a:p>
          <a:p>
            <a:pPr lvl="1"/>
            <a:r>
              <a:rPr lang="en-US" sz="2000" dirty="0" smtClean="0">
                <a:latin typeface="Consolas" pitchFamily="49" charset="0"/>
              </a:rPr>
              <a:t>Scan0(seed, accumulator)</a:t>
            </a:r>
            <a:r>
              <a:rPr lang="en-US" sz="2000" dirty="0" smtClean="0"/>
              <a:t> – </a:t>
            </a:r>
            <a:r>
              <a:rPr lang="en-US" sz="2000" dirty="0" smtClean="0"/>
              <a:t>slightly different</a:t>
            </a:r>
            <a:endParaRPr lang="en-US" sz="2200" dirty="0" smtClean="0"/>
          </a:p>
          <a:p>
            <a:r>
              <a:rPr lang="en-US" sz="2400" dirty="0" smtClean="0"/>
              <a:t>In .NET 4 but ported to .NET 3.5 &amp; SL4 hotness</a:t>
            </a:r>
          </a:p>
          <a:p>
            <a:pPr lvl="1"/>
            <a:r>
              <a:rPr lang="en-US" sz="2000" dirty="0" err="1" smtClean="0">
                <a:latin typeface="Consolas" pitchFamily="49" charset="0"/>
              </a:rPr>
              <a:t>first.Zip</a:t>
            </a:r>
            <a:r>
              <a:rPr lang="en-US" sz="2000" dirty="0" smtClean="0">
                <a:latin typeface="Consolas" pitchFamily="49" charset="0"/>
              </a:rPr>
              <a:t>(second, </a:t>
            </a:r>
            <a:r>
              <a:rPr lang="en-US" sz="2000" dirty="0" err="1" smtClean="0">
                <a:latin typeface="Consolas" pitchFamily="49" charset="0"/>
              </a:rPr>
              <a:t>resultSelector</a:t>
            </a:r>
            <a:r>
              <a:rPr lang="en-US" sz="2000" dirty="0" smtClean="0">
                <a:latin typeface="Consolas" pitchFamily="49" charset="0"/>
              </a:rPr>
              <a:t>)</a:t>
            </a:r>
          </a:p>
          <a:p>
            <a:pPr lvl="1"/>
            <a:r>
              <a:rPr lang="en-US" sz="2000" dirty="0" err="1" smtClean="0">
                <a:latin typeface="Consolas" pitchFamily="49" charset="0"/>
              </a:rPr>
              <a:t>first.Zip</a:t>
            </a:r>
            <a:r>
              <a:rPr lang="en-US" sz="2000" dirty="0" smtClean="0">
                <a:latin typeface="Consolas" pitchFamily="49" charset="0"/>
              </a:rPr>
              <a:t>(second, (x, y) =&gt; x &gt; y ? x : 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FD374557-1510-4813-85FC-9CD2D5E4480A}"/>
                                            </p:graphicEl>
                                          </p:spTgt>
                                        </p:tgtEl>
                                        <p:attrNameLst>
                                          <p:attrName>style.visibility</p:attrName>
                                        </p:attrNameLst>
                                      </p:cBhvr>
                                      <p:to>
                                        <p:strVal val="visible"/>
                                      </p:to>
                                    </p:set>
                                    <p:animEffect transition="in" filter="fade">
                                      <p:cBhvr>
                                        <p:cTn id="7" dur="2000"/>
                                        <p:tgtEl>
                                          <p:spTgt spid="4">
                                            <p:graphicEl>
                                              <a:dgm id="{FD374557-1510-4813-85FC-9CD2D5E4480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AA16D64-6322-4518-B96F-D99CB6A29A1A}"/>
                                            </p:graphicEl>
                                          </p:spTgt>
                                        </p:tgtEl>
                                        <p:attrNameLst>
                                          <p:attrName>style.visibility</p:attrName>
                                        </p:attrNameLst>
                                      </p:cBhvr>
                                      <p:to>
                                        <p:strVal val="visible"/>
                                      </p:to>
                                    </p:set>
                                    <p:animEffect transition="in" filter="fade">
                                      <p:cBhvr>
                                        <p:cTn id="12" dur="2000"/>
                                        <p:tgtEl>
                                          <p:spTgt spid="4">
                                            <p:graphicEl>
                                              <a:dgm id="{DAA16D64-6322-4518-B96F-D99CB6A29A1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36E782A-046F-42B5-A4E7-0A8F892D6050}"/>
                                            </p:graphicEl>
                                          </p:spTgt>
                                        </p:tgtEl>
                                        <p:attrNameLst>
                                          <p:attrName>style.visibility</p:attrName>
                                        </p:attrNameLst>
                                      </p:cBhvr>
                                      <p:to>
                                        <p:strVal val="visible"/>
                                      </p:to>
                                    </p:set>
                                    <p:animEffect transition="in" filter="fade">
                                      <p:cBhvr>
                                        <p:cTn id="17" dur="2000"/>
                                        <p:tgtEl>
                                          <p:spTgt spid="4">
                                            <p:graphicEl>
                                              <a:dgm id="{C36E782A-046F-42B5-A4E7-0A8F892D605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r>
              <a:rPr lang="en-US" sz="2400" dirty="0" smtClean="0"/>
              <a:t>Invokes action for each element</a:t>
            </a:r>
          </a:p>
          <a:p>
            <a:r>
              <a:rPr lang="en-US" sz="2400" dirty="0" smtClean="0"/>
              <a:t>Useful for debugging</a:t>
            </a:r>
          </a:p>
          <a:p>
            <a:pPr>
              <a:buNone/>
            </a:pPr>
            <a:endParaRPr lang="en-US" sz="2000" dirty="0" smtClean="0">
              <a:latin typeface="Consolas" pitchFamily="49" charset="0"/>
            </a:endParaRPr>
          </a:p>
          <a:p>
            <a:pPr>
              <a:buNone/>
            </a:pPr>
            <a:r>
              <a:rPr lang="en-US" sz="2000" dirty="0" smtClean="0">
                <a:latin typeface="Consolas" pitchFamily="49" charset="0"/>
              </a:rPr>
              <a:t>Action&lt;</a:t>
            </a:r>
            <a:r>
              <a:rPr lang="en-US" sz="2000" dirty="0" err="1" smtClean="0">
                <a:latin typeface="Consolas" pitchFamily="49" charset="0"/>
              </a:rPr>
              <a:t>int</a:t>
            </a:r>
            <a:r>
              <a:rPr lang="en-US" sz="2000" dirty="0" smtClean="0">
                <a:latin typeface="Consolas" pitchFamily="49" charset="0"/>
              </a:rPr>
              <a:t>&gt; log = </a:t>
            </a:r>
            <a:r>
              <a:rPr lang="en-US" sz="2000" dirty="0" err="1" smtClean="0">
                <a:latin typeface="Consolas" pitchFamily="49" charset="0"/>
              </a:rPr>
              <a:t>Console.WriteLine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a:t>
            </a:r>
            <a:r>
              <a:rPr lang="en-US" sz="2000" dirty="0" err="1" smtClean="0">
                <a:latin typeface="Consolas" pitchFamily="49" charset="0"/>
              </a:rPr>
              <a:t>evensSquared</a:t>
            </a: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GetInts</a:t>
            </a:r>
            <a:r>
              <a:rPr lang="en-US" sz="2000" dirty="0" smtClean="0">
                <a:latin typeface="Consolas" pitchFamily="49" charset="0"/>
              </a:rPr>
              <a:t>().Do(log)</a:t>
            </a:r>
          </a:p>
          <a:p>
            <a:pPr>
              <a:buNone/>
            </a:pPr>
            <a:r>
              <a:rPr lang="en-US" sz="2000" dirty="0" smtClean="0">
                <a:latin typeface="Consolas" pitchFamily="49" charset="0"/>
              </a:rPr>
              <a:t>  .Where(</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2 == 0).Do(log)</a:t>
            </a:r>
          </a:p>
          <a:p>
            <a:pPr>
              <a:buNone/>
            </a:pPr>
            <a:r>
              <a:rPr lang="en-US" sz="2000" dirty="0" smtClean="0">
                <a:latin typeface="Consolas" pitchFamily="49" charset="0"/>
              </a:rPr>
              <a:t>  .Select(</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a:t>
            </a:r>
            <a:r>
              <a:rPr lang="en-US" sz="2000" dirty="0" err="1" smtClean="0">
                <a:latin typeface="Consolas" pitchFamily="49" charset="0"/>
              </a:rPr>
              <a:t>i</a:t>
            </a:r>
            <a:r>
              <a:rPr lang="en-US" sz="2000" dirty="0" smtClean="0">
                <a:latin typeface="Consolas" pitchFamily="49" charset="0"/>
              </a:rPr>
              <a:t>);</a:t>
            </a:r>
          </a:p>
          <a:p>
            <a:pPr>
              <a:buNone/>
            </a:pPr>
            <a:endParaRPr lang="en-US" sz="2000" dirty="0" smtClean="0">
              <a:latin typeface="Consolas" pitchFamily="49" charset="0"/>
            </a:endParaRPr>
          </a:p>
          <a:p>
            <a:pPr>
              <a:buNone/>
            </a:pPr>
            <a:r>
              <a:rPr lang="en-US" sz="2000" dirty="0" smtClean="0">
                <a:latin typeface="Consolas" pitchFamily="49" charset="0"/>
              </a:rPr>
              <a:t>// Prints 1, 2, 2, 3, 4, 4, etc</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pPr lvl="0"/>
            <a:r>
              <a:rPr lang="en-US" sz="2400" dirty="0" smtClean="0">
                <a:solidFill>
                  <a:prstClr val="black"/>
                </a:solidFill>
              </a:rPr>
              <a:t>Overloads corresponding with </a:t>
            </a:r>
            <a:r>
              <a:rPr lang="en-US" sz="2400" dirty="0" err="1" smtClean="0">
                <a:solidFill>
                  <a:prstClr val="black"/>
                </a:solidFill>
                <a:latin typeface="Consolas" pitchFamily="49" charset="0"/>
              </a:rPr>
              <a:t>IObserver</a:t>
            </a:r>
            <a:r>
              <a:rPr lang="en-US" sz="2400" dirty="0" smtClean="0">
                <a:solidFill>
                  <a:prstClr val="black"/>
                </a:solidFill>
                <a:latin typeface="Consolas" pitchFamily="49" charset="0"/>
              </a:rPr>
              <a:t>&lt;T&gt;</a:t>
            </a: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(o);</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Run</a:t>
            </a:r>
            <a:endParaRPr lang="en-US" dirty="0"/>
          </a:p>
        </p:txBody>
      </p:sp>
      <p:sp>
        <p:nvSpPr>
          <p:cNvPr id="3" name="Content Placeholder 2"/>
          <p:cNvSpPr>
            <a:spLocks noGrp="1"/>
          </p:cNvSpPr>
          <p:nvPr>
            <p:ph idx="1"/>
          </p:nvPr>
        </p:nvSpPr>
        <p:spPr/>
        <p:txBody>
          <a:bodyPr/>
          <a:lstStyle/>
          <a:p>
            <a:r>
              <a:rPr lang="en-US" sz="2400" dirty="0" smtClean="0">
                <a:latin typeface="Consolas" pitchFamily="49" charset="0"/>
              </a:rPr>
              <a:t>Do</a:t>
            </a:r>
            <a:r>
              <a:rPr lang="en-US" sz="2400" dirty="0" smtClean="0"/>
              <a:t> is still lazy; </a:t>
            </a:r>
            <a:r>
              <a:rPr lang="en-US" sz="2400" dirty="0" smtClean="0">
                <a:latin typeface="Consolas" pitchFamily="49" charset="0"/>
              </a:rPr>
              <a:t>void Run()</a:t>
            </a:r>
            <a:r>
              <a:rPr lang="en-US" sz="2400" dirty="0" smtClean="0"/>
              <a:t> forces execution</a:t>
            </a:r>
            <a:endParaRPr lang="en-US" sz="2400" dirty="0" smtClean="0">
              <a:latin typeface="Consolas" pitchFamily="49" charset="0"/>
            </a:endParaRP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(o);</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324600" y="5334000"/>
            <a:ext cx="2170364" cy="877900"/>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Catch and continue with next sequence</a:t>
            </a:r>
          </a:p>
          <a:p>
            <a:pPr lvl="1"/>
            <a:r>
              <a:rPr lang="en-US" sz="2000" dirty="0" err="1" smtClean="0">
                <a:latin typeface="Consolas" pitchFamily="49" charset="0"/>
              </a:rPr>
              <a:t>EnumerableEx.Catch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p>
          <a:p>
            <a:pPr lvl="1"/>
            <a:r>
              <a:rPr lang="en-US" sz="2000" dirty="0" err="1" smtClean="0">
                <a:latin typeface="Consolas" pitchFamily="49" charset="0"/>
              </a:rPr>
              <a:t>EnumerableEx.Catch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&gt;(second)</a:t>
            </a:r>
          </a:p>
          <a:p>
            <a:r>
              <a:rPr lang="en-US" sz="2400" dirty="0" smtClean="0"/>
              <a:t>Catch and continue with generated sequence</a:t>
            </a:r>
          </a:p>
          <a:p>
            <a:pPr lvl="1"/>
            <a:r>
              <a:rPr lang="en-US" sz="2000" dirty="0" err="1" smtClean="0">
                <a:latin typeface="Consolas" pitchFamily="49" charset="0"/>
              </a:rPr>
              <a:t>source.Catch</a:t>
            </a:r>
            <a:r>
              <a:rPr lang="en-US" sz="2000" dirty="0" smtClean="0">
                <a:latin typeface="Consolas" pitchFamily="49" charset="0"/>
              </a:rPr>
              <a:t>&lt;T, </a:t>
            </a:r>
            <a:r>
              <a:rPr lang="en-US" sz="2000" dirty="0" err="1" smtClean="0">
                <a:latin typeface="Consolas" pitchFamily="49" charset="0"/>
              </a:rPr>
              <a:t>TEx</a:t>
            </a:r>
            <a:r>
              <a:rPr lang="en-US" sz="2000" dirty="0" smtClean="0">
                <a:latin typeface="Consolas" pitchFamily="49" charset="0"/>
              </a:rPr>
              <a:t>&gt;(ex =&gt; </a:t>
            </a:r>
            <a:r>
              <a:rPr lang="en-US" sz="2000" dirty="0" err="1" smtClean="0">
                <a:latin typeface="Consolas" pitchFamily="49" charset="0"/>
              </a:rPr>
              <a:t>GetFailoverValues</a:t>
            </a:r>
            <a:r>
              <a:rPr lang="en-US" sz="2000" dirty="0" smtClean="0">
                <a:latin typeface="Consolas" pitchFamily="49" charset="0"/>
              </a:rPr>
              <a:t>(ex))</a:t>
            </a:r>
          </a:p>
          <a:p>
            <a:r>
              <a:rPr lang="en-US" sz="2400" dirty="0" err="1" smtClean="0">
                <a:latin typeface="Consolas" pitchFamily="49" charset="0"/>
              </a:rPr>
              <a:t>OnErrorResumeNext</a:t>
            </a:r>
            <a:r>
              <a:rPr lang="en-US" sz="2400" dirty="0" smtClean="0"/>
              <a:t> – </a:t>
            </a:r>
            <a:r>
              <a:rPr lang="en-US" sz="2400" dirty="0" err="1" smtClean="0">
                <a:latin typeface="Consolas" pitchFamily="49" charset="0"/>
              </a:rPr>
              <a:t>Concat</a:t>
            </a:r>
            <a:r>
              <a:rPr lang="en-US" sz="2400" dirty="0" smtClean="0"/>
              <a:t> that </a:t>
            </a:r>
            <a:r>
              <a:rPr lang="en-US" sz="2400" dirty="0" smtClean="0"/>
              <a:t>eats </a:t>
            </a:r>
            <a:r>
              <a:rPr lang="en-US" sz="2400" dirty="0" smtClean="0"/>
              <a:t>errors</a:t>
            </a:r>
          </a:p>
          <a:p>
            <a:pPr lvl="1"/>
            <a:r>
              <a:rPr lang="en-US" sz="2000" dirty="0" err="1" smtClean="0">
                <a:latin typeface="Consolas" pitchFamily="49" charset="0"/>
              </a:rPr>
              <a:t>EnumerableEx.OERN</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p>
          <a:p>
            <a:pPr lvl="1"/>
            <a:r>
              <a:rPr lang="en-US" sz="2000" dirty="0" err="1" smtClean="0">
                <a:latin typeface="Consolas" pitchFamily="49" charset="0"/>
              </a:rPr>
              <a:t>EnumerableEx.OERN</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first.OnErrorResumeNext</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&gt;(second)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Retry unless sequence completes</a:t>
            </a:r>
          </a:p>
          <a:p>
            <a:pPr lvl="1"/>
            <a:r>
              <a:rPr lang="en-US" sz="2000" dirty="0" smtClean="0"/>
              <a:t>Retry(</a:t>
            </a:r>
            <a:r>
              <a:rPr lang="en-US" sz="2000" dirty="0" err="1" smtClean="0"/>
              <a:t>retryCount</a:t>
            </a:r>
            <a:r>
              <a:rPr lang="en-US" sz="2000" dirty="0" smtClean="0"/>
              <a:t> = ∞)</a:t>
            </a:r>
          </a:p>
          <a:p>
            <a:r>
              <a:rPr lang="en-US" sz="2400" dirty="0" smtClean="0"/>
              <a:t>Finally</a:t>
            </a:r>
          </a:p>
          <a:p>
            <a:pPr lvl="1"/>
            <a:r>
              <a:rPr lang="en-US" sz="2000" dirty="0" err="1" smtClean="0">
                <a:latin typeface="Consolas" pitchFamily="49" charset="0"/>
              </a:rPr>
              <a:t>source.Finally</a:t>
            </a:r>
            <a:r>
              <a:rPr lang="en-US" sz="2000" dirty="0" smtClean="0">
                <a:latin typeface="Consolas" pitchFamily="49" charset="0"/>
              </a:rPr>
              <a:t>(action)</a:t>
            </a:r>
          </a:p>
          <a:p>
            <a:r>
              <a:rPr lang="en-US" sz="2400" dirty="0" smtClean="0"/>
              <a:t>Using</a:t>
            </a:r>
          </a:p>
          <a:p>
            <a:pPr lvl="1"/>
            <a:r>
              <a:rPr lang="en-US" sz="2000" dirty="0" smtClean="0">
                <a:latin typeface="Consolas" pitchFamily="49" charset="0"/>
              </a:rPr>
              <a:t>Using&lt;T,R&gt;(</a:t>
            </a:r>
            <a:r>
              <a:rPr lang="en-US" sz="2000" dirty="0" err="1" smtClean="0">
                <a:latin typeface="Consolas" pitchFamily="49" charset="0"/>
              </a:rPr>
              <a:t>resourceSelector</a:t>
            </a:r>
            <a:r>
              <a:rPr lang="en-US" sz="2000" dirty="0" smtClean="0">
                <a:latin typeface="Consolas" pitchFamily="49" charset="0"/>
              </a:rPr>
              <a:t>, </a:t>
            </a:r>
            <a:r>
              <a:rPr lang="en-US" sz="2000" dirty="0" err="1" smtClean="0">
                <a:latin typeface="Consolas" pitchFamily="49" charset="0"/>
              </a:rPr>
              <a:t>resourceUsage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where R : </a:t>
            </a:r>
            <a:r>
              <a:rPr lang="en-US" sz="2000" dirty="0" err="1" smtClean="0">
                <a:latin typeface="Consolas" pitchFamily="49" charset="0"/>
              </a:rPr>
              <a:t>IDisposable</a:t>
            </a:r>
            <a:endParaRPr lang="en-US" sz="2000" dirty="0" smtClean="0">
              <a:latin typeface="Consolas" pitchFamily="49" charset="0"/>
            </a:endParaRPr>
          </a:p>
          <a:p>
            <a:pPr lvl="1"/>
            <a:r>
              <a:rPr lang="en-US" sz="2000" dirty="0" err="1" smtClean="0">
                <a:latin typeface="Consolas" pitchFamily="49" charset="0"/>
              </a:rPr>
              <a:t>EnumerableEx.Using</a:t>
            </a:r>
            <a:r>
              <a:rPr lang="en-US" sz="2000" dirty="0" smtClean="0">
                <a:latin typeface="Consolas" pitchFamily="49" charset="0"/>
              </a:rPr>
              <a:t>(() =&gt; new </a:t>
            </a:r>
            <a:r>
              <a:rPr lang="en-US" sz="2000" dirty="0" err="1" smtClean="0">
                <a:latin typeface="Consolas" pitchFamily="49" charset="0"/>
              </a:rPr>
              <a:t>MyDataContext</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dc =&gt; </a:t>
            </a:r>
            <a:r>
              <a:rPr lang="en-US" sz="2000" dirty="0" err="1" smtClean="0">
                <a:latin typeface="Consolas" pitchFamily="49" charset="0"/>
              </a:rPr>
              <a:t>dc.MyTable.Select</a:t>
            </a: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Operators</a:t>
            </a:r>
            <a:endParaRPr lang="en-US" dirty="0"/>
          </a:p>
        </p:txBody>
      </p:sp>
      <p:sp>
        <p:nvSpPr>
          <p:cNvPr id="3" name="Content Placeholder 2"/>
          <p:cNvSpPr>
            <a:spLocks noGrp="1"/>
          </p:cNvSpPr>
          <p:nvPr>
            <p:ph idx="1"/>
          </p:nvPr>
        </p:nvSpPr>
        <p:spPr/>
        <p:txBody>
          <a:bodyPr/>
          <a:lstStyle/>
          <a:p>
            <a:r>
              <a:rPr lang="en-US" sz="2400" dirty="0" smtClean="0"/>
              <a:t>Deferred hotness</a:t>
            </a:r>
          </a:p>
          <a:p>
            <a:pPr lvl="1"/>
            <a:r>
              <a:rPr lang="en-US" sz="2000" dirty="0" err="1" smtClean="0"/>
              <a:t>AggregateEnumerable</a:t>
            </a:r>
            <a:endParaRPr lang="en-US" sz="2000" dirty="0" smtClean="0"/>
          </a:p>
          <a:p>
            <a:pPr lvl="1"/>
            <a:r>
              <a:rPr lang="en-US" sz="2000" dirty="0" err="1" smtClean="0"/>
              <a:t>AverageEnumerable</a:t>
            </a:r>
            <a:endParaRPr lang="en-US" sz="2000" dirty="0" smtClean="0"/>
          </a:p>
          <a:p>
            <a:pPr lvl="1"/>
            <a:r>
              <a:rPr lang="en-US" sz="2000" dirty="0" err="1" smtClean="0"/>
              <a:t>CountEnumerable</a:t>
            </a:r>
            <a:endParaRPr lang="en-US" sz="2000" dirty="0" smtClean="0"/>
          </a:p>
          <a:p>
            <a:pPr lvl="1"/>
            <a:r>
              <a:rPr lang="en-US" sz="2000" dirty="0" smtClean="0"/>
              <a:t>Min/</a:t>
            </a:r>
            <a:r>
              <a:rPr lang="en-US" sz="2000" dirty="0" err="1" smtClean="0"/>
              <a:t>MaxEnumerable</a:t>
            </a:r>
            <a:endParaRPr lang="en-US" sz="2000" dirty="0" smtClean="0"/>
          </a:p>
          <a:p>
            <a:pPr lvl="1"/>
            <a:r>
              <a:rPr lang="en-US" sz="2000" dirty="0" err="1" smtClean="0"/>
              <a:t>MinBy</a:t>
            </a:r>
            <a:r>
              <a:rPr lang="en-US" sz="2000" dirty="0" smtClean="0"/>
              <a:t>/</a:t>
            </a:r>
            <a:r>
              <a:rPr lang="en-US" sz="2000" dirty="0" err="1" smtClean="0"/>
              <a:t>MaxByEnumerable</a:t>
            </a:r>
            <a:endParaRPr lang="en-US" sz="2000" dirty="0" smtClean="0"/>
          </a:p>
          <a:p>
            <a:pPr lvl="1"/>
            <a:r>
              <a:rPr lang="en-US" sz="2000" dirty="0" err="1" smtClean="0"/>
              <a:t>SumEnumerable</a:t>
            </a:r>
            <a:endParaRPr lang="en-US" sz="2000" dirty="0" smtClean="0"/>
          </a:p>
          <a:p>
            <a:pPr lvl="1"/>
            <a:r>
              <a:rPr lang="en-US" sz="2000" dirty="0" err="1" smtClean="0"/>
              <a:t>AnyEnumerable</a:t>
            </a:r>
            <a:endParaRPr lang="en-US" sz="2000" dirty="0" smtClean="0"/>
          </a:p>
          <a:p>
            <a:pPr lvl="1"/>
            <a:r>
              <a:rPr lang="en-US" sz="2000" dirty="0" err="1" smtClean="0"/>
              <a:t>AllEnumerable</a:t>
            </a:r>
            <a:endParaRPr lang="en-US" sz="2000" dirty="0" smtClean="0"/>
          </a:p>
          <a:p>
            <a:pPr lvl="1"/>
            <a:r>
              <a:rPr lang="en-US" sz="2000" dirty="0" err="1" smtClean="0"/>
              <a:t>IsEmptyEnumerable</a:t>
            </a:r>
            <a:endParaRPr lang="en-US" sz="2000" dirty="0" smtClean="0"/>
          </a:p>
          <a:p>
            <a:pPr lvl="1"/>
            <a:r>
              <a:rPr lang="en-US" sz="2000" dirty="0" err="1" smtClean="0"/>
              <a:t>ContainsEnumerable</a:t>
            </a:r>
            <a:endParaRPr lang="en-US" sz="2000"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Code </a:t>
            </a:r>
            <a:r>
              <a:rPr lang="en-US" dirty="0" smtClean="0">
                <a:sym typeface="Wingdings" pitchFamily="2" charset="2"/>
              </a:rPr>
              <a:t></a:t>
            </a:r>
            <a:r>
              <a:rPr lang="en-US" dirty="0" smtClean="0"/>
              <a:t> Data</a:t>
            </a:r>
            <a:endParaRPr lang="en-US" dirty="0"/>
          </a:p>
        </p:txBody>
      </p:sp>
      <p:sp>
        <p:nvSpPr>
          <p:cNvPr id="3" name="Content Placeholder 2"/>
          <p:cNvSpPr>
            <a:spLocks noGrp="1"/>
          </p:cNvSpPr>
          <p:nvPr>
            <p:ph idx="1"/>
          </p:nvPr>
        </p:nvSpPr>
        <p:spPr/>
        <p:txBody>
          <a:bodyPr/>
          <a:lstStyle/>
          <a:p>
            <a:r>
              <a:rPr lang="en-US" sz="2400" dirty="0" smtClean="0"/>
              <a:t>Meta hotness</a:t>
            </a:r>
          </a:p>
          <a:p>
            <a:pPr lvl="1"/>
            <a:r>
              <a:rPr lang="en-US" sz="2000" dirty="0" smtClean="0">
                <a:latin typeface="Consolas" pitchFamily="49" charset="0"/>
              </a:rPr>
              <a:t>Notification&lt;T&gt; {</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OnNext</a:t>
            </a:r>
            <a:r>
              <a:rPr lang="en-US" sz="2000" dirty="0" smtClean="0">
                <a:latin typeface="Consolas" pitchFamily="49" charset="0"/>
              </a:rPr>
              <a:t> | </a:t>
            </a:r>
            <a:r>
              <a:rPr lang="en-US" sz="2000" dirty="0" err="1" smtClean="0">
                <a:latin typeface="Consolas" pitchFamily="49" charset="0"/>
              </a:rPr>
              <a:t>OnError</a:t>
            </a:r>
            <a:r>
              <a:rPr lang="en-US" sz="2000" dirty="0" smtClean="0">
                <a:latin typeface="Consolas" pitchFamily="49" charset="0"/>
              </a:rPr>
              <a:t> | </a:t>
            </a:r>
            <a:r>
              <a:rPr lang="en-US" sz="2000" dirty="0" err="1" smtClean="0">
                <a:latin typeface="Consolas" pitchFamily="49" charset="0"/>
              </a:rPr>
              <a:t>OnCompleted</a:t>
            </a:r>
            <a:r>
              <a:rPr lang="en-US" sz="2000" dirty="0" smtClean="0">
                <a:latin typeface="Consolas" pitchFamily="49" charset="0"/>
              </a:rPr>
              <a:t>) Kind { get; }</a:t>
            </a:r>
            <a:br>
              <a:rPr lang="en-US" sz="2000" dirty="0" smtClean="0">
                <a:latin typeface="Consolas" pitchFamily="49" charset="0"/>
              </a:rPr>
            </a:br>
            <a:r>
              <a:rPr lang="en-US" sz="2000" dirty="0" smtClean="0">
                <a:latin typeface="Consolas" pitchFamily="49" charset="0"/>
              </a:rPr>
              <a:t>    T Value { get; }</a:t>
            </a:r>
            <a:br>
              <a:rPr lang="en-US" sz="2000" dirty="0" smtClean="0">
                <a:latin typeface="Consolas" pitchFamily="49" charset="0"/>
              </a:rPr>
            </a:br>
            <a:r>
              <a:rPr lang="en-US" sz="2000" dirty="0" smtClean="0">
                <a:latin typeface="Consolas" pitchFamily="49" charset="0"/>
              </a:rPr>
              <a:t>    Exception </a:t>
            </a:r>
            <a:r>
              <a:rPr lang="en-US" sz="2000" dirty="0" err="1" smtClean="0">
                <a:latin typeface="Consolas" pitchFamily="49" charset="0"/>
              </a:rPr>
              <a:t>Exception</a:t>
            </a:r>
            <a:r>
              <a:rPr lang="en-US" sz="2000" dirty="0" smtClean="0">
                <a:latin typeface="Consolas" pitchFamily="49" charset="0"/>
              </a:rPr>
              <a:t> { get; }</a:t>
            </a:r>
            <a:br>
              <a:rPr lang="en-US" sz="2000" dirty="0" smtClean="0">
                <a:latin typeface="Consolas" pitchFamily="49" charset="0"/>
              </a:rPr>
            </a:br>
            <a:r>
              <a:rPr lang="en-US" sz="2000" dirty="0" smtClean="0">
                <a:latin typeface="Consolas" pitchFamily="49" charset="0"/>
              </a:rPr>
              <a:t>}</a:t>
            </a:r>
          </a:p>
          <a:p>
            <a:pPr lvl="1"/>
            <a:r>
              <a:rPr lang="en-US" sz="2000" dirty="0" err="1" smtClean="0">
                <a:latin typeface="Consolas" pitchFamily="49" charset="0"/>
              </a:rPr>
              <a:t>IEnumerable</a:t>
            </a:r>
            <a:r>
              <a:rPr lang="en-US" sz="2000" dirty="0" smtClean="0">
                <a:latin typeface="Consolas" pitchFamily="49" charset="0"/>
              </a:rPr>
              <a:t>&lt;Notification&lt;T&gt;&gt; 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&lt;T&gt; source)</a:t>
            </a:r>
          </a:p>
          <a:p>
            <a:pPr lvl="1"/>
            <a:r>
              <a:rPr lang="en-US" sz="2000" dirty="0" err="1" smtClean="0">
                <a:latin typeface="Consolas" pitchFamily="49" charset="0"/>
              </a:rPr>
              <a:t>IEnumerable</a:t>
            </a:r>
            <a:r>
              <a:rPr lang="en-US" sz="2000" dirty="0" smtClean="0">
                <a:latin typeface="Consolas" pitchFamily="49" charset="0"/>
              </a:rPr>
              <a:t>&lt;T&gt; Dematerialize&lt;T&gt;(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&lt;Notification&lt;T&gt;&gt; source)</a:t>
            </a:r>
          </a:p>
          <a:p>
            <a:r>
              <a:rPr lang="en-US" sz="2400" dirty="0" smtClean="0"/>
              <a:t>Used to implement Buffer, Catch, </a:t>
            </a:r>
            <a:r>
              <a:rPr lang="en-US" sz="2400" dirty="0" err="1" smtClean="0"/>
              <a:t>Memoize</a:t>
            </a:r>
            <a:r>
              <a:rPr lang="en-US" sz="2400" dirty="0" smtClean="0"/>
              <a:t>/All</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Caching hotness</a:t>
            </a:r>
          </a:p>
          <a:p>
            <a:pPr lvl="1"/>
            <a:r>
              <a:rPr lang="en-US" sz="2000" dirty="0" err="1" smtClean="0">
                <a:latin typeface="Consolas" pitchFamily="49" charset="0"/>
              </a:rPr>
              <a:t>MemoizeAll</a:t>
            </a:r>
            <a:r>
              <a:rPr lang="en-US" sz="2000" dirty="0" smtClean="0">
                <a:latin typeface="Consolas" pitchFamily="49" charset="0"/>
              </a:rPr>
              <a:t>()</a:t>
            </a:r>
            <a:r>
              <a:rPr lang="en-US" sz="2000" dirty="0" smtClean="0"/>
              <a:t> – cache everything</a:t>
            </a:r>
          </a:p>
          <a:p>
            <a:pPr lvl="1"/>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 = 0)</a:t>
            </a:r>
            <a:r>
              <a:rPr lang="en-US" sz="2000" dirty="0" smtClean="0"/>
              <a:t> – shared buffer</a:t>
            </a:r>
          </a:p>
          <a:p>
            <a:pPr lvl="1"/>
            <a:r>
              <a:rPr lang="en-US" sz="2000" dirty="0" smtClean="0">
                <a:latin typeface="Consolas" pitchFamily="49" charset="0"/>
              </a:rPr>
              <a:t>Publish(function) = function(</a:t>
            </a:r>
            <a:r>
              <a:rPr lang="en-US" sz="2000" dirty="0" err="1" smtClean="0">
                <a:latin typeface="Consolas" pitchFamily="49" charset="0"/>
              </a:rPr>
              <a:t>MemoizeAll</a:t>
            </a:r>
            <a:r>
              <a:rPr lang="en-US" sz="2000" dirty="0" smtClean="0">
                <a:latin typeface="Consolas" pitchFamily="49" charset="0"/>
              </a:rPr>
              <a:t>())</a:t>
            </a:r>
            <a:r>
              <a:rPr lang="en-US" sz="2000" dirty="0" smtClean="0"/>
              <a:t/>
            </a:r>
            <a:br>
              <a:rPr lang="en-US" sz="2000" dirty="0" smtClean="0"/>
            </a:br>
            <a:r>
              <a:rPr lang="en-US" sz="1800" dirty="0" smtClean="0"/>
              <a:t>“Publishes the values of source to each use of the bound parameter.” (?!)</a:t>
            </a:r>
          </a:p>
          <a:p>
            <a:pPr lvl="1"/>
            <a:r>
              <a:rPr lang="en-US" sz="2000" dirty="0" smtClean="0">
                <a:latin typeface="Consolas" pitchFamily="49" charset="0"/>
              </a:rPr>
              <a:t>Replay(function, </a:t>
            </a:r>
            <a:r>
              <a:rPr lang="en-US" sz="2000" dirty="0" err="1" smtClean="0">
                <a:latin typeface="Consolas" pitchFamily="49" charset="0"/>
              </a:rPr>
              <a:t>bufferSize</a:t>
            </a:r>
            <a:r>
              <a:rPr lang="en-US" sz="2000" dirty="0" smtClean="0">
                <a:latin typeface="Consolas" pitchFamily="49" charset="0"/>
              </a:rPr>
              <a:t> = 0)</a:t>
            </a:r>
            <a:br>
              <a:rPr lang="en-US" sz="2000" dirty="0" smtClean="0">
                <a:latin typeface="Consolas" pitchFamily="49" charset="0"/>
              </a:rPr>
            </a:br>
            <a:r>
              <a:rPr lang="en-US" sz="2000" dirty="0" smtClean="0">
                <a:latin typeface="Consolas" pitchFamily="49" charset="0"/>
              </a:rPr>
              <a:t>                  = function(</a:t>
            </a:r>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Sharing hotness</a:t>
            </a:r>
          </a:p>
          <a:p>
            <a:pPr lvl="1"/>
            <a:r>
              <a:rPr lang="en-US" sz="2000" dirty="0" smtClean="0">
                <a:latin typeface="Consolas" pitchFamily="49" charset="0"/>
              </a:rPr>
              <a:t>Share()</a:t>
            </a:r>
            <a:r>
              <a:rPr lang="en-US" sz="2000" dirty="0" smtClean="0"/>
              <a:t> – Cursor shared between enumerators</a:t>
            </a:r>
          </a:p>
          <a:p>
            <a:pPr lvl="1"/>
            <a:r>
              <a:rPr lang="en-US" sz="2000" dirty="0" smtClean="0">
                <a:latin typeface="Consolas" pitchFamily="49" charset="0"/>
              </a:rPr>
              <a:t>Prune(function) = function(Share())</a:t>
            </a:r>
          </a:p>
          <a:p>
            <a:r>
              <a:rPr lang="en-US" sz="2400" dirty="0" smtClean="0"/>
              <a:t>Avoiding temporary variables hotness</a:t>
            </a:r>
          </a:p>
          <a:p>
            <a:pPr lvl="1"/>
            <a:r>
              <a:rPr lang="en-US" sz="2000" dirty="0" err="1" smtClean="0">
                <a:latin typeface="Consolas" pitchFamily="49" charset="0"/>
              </a:rPr>
              <a:t>source.Let</a:t>
            </a:r>
            <a:r>
              <a:rPr lang="en-US" sz="2000" dirty="0" smtClean="0">
                <a:latin typeface="Consolas" pitchFamily="49" charset="0"/>
              </a:rPr>
              <a:t>(function) = function(source)</a:t>
            </a:r>
            <a:endParaRPr lang="en-US" sz="2000"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Demos!</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3367" indent="-246888" eaLnBrk="1" fontAlgn="auto" hangingPunct="1">
              <a:spcAft>
                <a:spcPts val="0"/>
              </a:spcAft>
              <a:buFont typeface="Wingdings 2"/>
              <a:buChar char=""/>
              <a:defRPr/>
            </a:pPr>
            <a:r>
              <a:rPr lang="en-US" sz="2200" dirty="0" smtClean="0">
                <a:hlinkClick r:id="rId2"/>
              </a:rPr>
              <a:t>http://bit.ly/RxHome</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Channel 9</a:t>
            </a:r>
          </a:p>
          <a:p>
            <a:pPr marL="640080" lvl="1" indent="-246888" eaLnBrk="1" fontAlgn="auto" hangingPunct="1">
              <a:spcAft>
                <a:spcPts val="0"/>
              </a:spcAft>
              <a:buFont typeface="Wingdings 2"/>
              <a:buChar char=""/>
              <a:defRPr/>
            </a:pPr>
            <a:r>
              <a:rPr lang="en-US" sz="2200" dirty="0" smtClean="0">
                <a:hlinkClick r:id="rId3"/>
              </a:rPr>
              <a:t>http://channel9.msdn.com/tags/Rx/</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4"/>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5"/>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6"/>
              </a:rPr>
              <a:t>@dahlbyk</a:t>
            </a:r>
            <a:endParaRPr lang="en-US" sz="2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lstStyle/>
          <a:p>
            <a:r>
              <a:rPr lang="en-US" dirty="0" smtClean="0"/>
              <a:t>Reactive Extensions</a:t>
            </a:r>
            <a:endParaRPr lang="en-US" dirty="0"/>
          </a:p>
        </p:txBody>
      </p:sp>
      <p:sp>
        <p:nvSpPr>
          <p:cNvPr id="5" name="Horizontal Scroll 4"/>
          <p:cNvSpPr/>
          <p:nvPr/>
        </p:nvSpPr>
        <p:spPr bwMode="auto">
          <a:xfrm>
            <a:off x="537210" y="1981200"/>
            <a:ext cx="8069580" cy="2183130"/>
          </a:xfrm>
          <a:prstGeom prst="horizontalScroll">
            <a:avLst/>
          </a:prstGeom>
          <a:solidFill>
            <a:schemeClr val="accent4"/>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p:txBody>
      </p:sp>
      <p:sp>
        <p:nvSpPr>
          <p:cNvPr id="6" name="Rectangle 5"/>
          <p:cNvSpPr/>
          <p:nvPr/>
        </p:nvSpPr>
        <p:spPr>
          <a:xfrm>
            <a:off x="765810" y="2308204"/>
            <a:ext cx="7600950" cy="1569660"/>
          </a:xfrm>
          <a:prstGeom prst="rect">
            <a:avLst/>
          </a:prstGeom>
        </p:spPr>
        <p:txBody>
          <a:bodyPr wrap="square">
            <a:spAutoFit/>
          </a:bodyPr>
          <a:lstStyle/>
          <a:p>
            <a:pPr algn="ctr"/>
            <a:r>
              <a:rPr lang="en-US" sz="3200" b="1" dirty="0">
                <a:solidFill>
                  <a:schemeClr val="bg1"/>
                </a:solidFill>
                <a:latin typeface="Bradley Hand ITC" pitchFamily="66" charset="0"/>
              </a:rPr>
              <a:t>Rx is a library for</a:t>
            </a:r>
            <a:r>
              <a:rPr lang="en-US" sz="3200" b="1" dirty="0">
                <a:latin typeface="Bradley Hand ITC" pitchFamily="66" charset="0"/>
              </a:rPr>
              <a:t> </a:t>
            </a:r>
            <a:r>
              <a:rPr lang="en-US" sz="3200" b="1" dirty="0">
                <a:solidFill>
                  <a:srgbClr val="00B050"/>
                </a:solidFill>
                <a:latin typeface="Bradley Hand ITC" pitchFamily="66" charset="0"/>
              </a:rPr>
              <a:t>composing </a:t>
            </a:r>
            <a:r>
              <a:rPr lang="en-US" sz="3200" b="1" dirty="0">
                <a:solidFill>
                  <a:srgbClr val="002060"/>
                </a:solidFill>
                <a:latin typeface="Bradley Hand ITC" pitchFamily="66" charset="0"/>
              </a:rPr>
              <a:t>asynchronous and event-based</a:t>
            </a:r>
            <a:r>
              <a:rPr lang="en-US" sz="3200" b="1" dirty="0">
                <a:solidFill>
                  <a:schemeClr val="accent1"/>
                </a:solidFill>
                <a:latin typeface="Bradley Hand ITC" pitchFamily="66" charset="0"/>
              </a:rPr>
              <a:t> </a:t>
            </a:r>
            <a:r>
              <a:rPr lang="en-US" sz="3200" b="1" dirty="0">
                <a:solidFill>
                  <a:schemeClr val="bg1"/>
                </a:solidFill>
                <a:latin typeface="Bradley Hand ITC" pitchFamily="66" charset="0"/>
              </a:rPr>
              <a:t>programs using </a:t>
            </a:r>
            <a:r>
              <a:rPr lang="en-US" sz="3200" b="1" dirty="0">
                <a:solidFill>
                  <a:srgbClr val="C00000"/>
                </a:solidFill>
                <a:latin typeface="Bradley Hand ITC" pitchFamily="66" charset="0"/>
              </a:rPr>
              <a:t>observable collections</a:t>
            </a:r>
            <a:r>
              <a:rPr lang="en-US" sz="3200" b="1" dirty="0">
                <a:solidFill>
                  <a:schemeClr val="bg1"/>
                </a:solidFill>
                <a:latin typeface="Bradley Hand ITC" pitchFamily="66" charset="0"/>
              </a:rPr>
              <a:t>.</a:t>
            </a:r>
          </a:p>
        </p:txBody>
      </p:sp>
      <p:sp>
        <p:nvSpPr>
          <p:cNvPr id="10" name="TextBox 9"/>
          <p:cNvSpPr txBox="1"/>
          <p:nvPr/>
        </p:nvSpPr>
        <p:spPr>
          <a:xfrm>
            <a:off x="990600" y="4267200"/>
            <a:ext cx="3756221" cy="1261884"/>
          </a:xfrm>
          <a:prstGeom prst="rect">
            <a:avLst/>
          </a:prstGeom>
          <a:noFill/>
        </p:spPr>
        <p:txBody>
          <a:bodyPr wrap="none" lIns="0" tIns="0" rIns="0" bIns="0" rtlCol="0">
            <a:spAutoFit/>
          </a:bodyPr>
          <a:lstStyle/>
          <a:p>
            <a:r>
              <a:rPr lang="en-US" sz="2200" dirty="0" smtClean="0">
                <a:gradFill>
                  <a:gsLst>
                    <a:gs pos="0">
                      <a:schemeClr val="tx1"/>
                    </a:gs>
                    <a:gs pos="100000">
                      <a:schemeClr val="tx1"/>
                    </a:gs>
                  </a:gsLst>
                  <a:lin ang="5400000" scaled="0"/>
                </a:gradFill>
              </a:rPr>
              <a:t>Download at </a:t>
            </a:r>
            <a:r>
              <a:rPr lang="en-US" sz="2200" b="1" dirty="0" smtClean="0">
                <a:solidFill>
                  <a:schemeClr val="accent4"/>
                </a:solidFill>
              </a:rPr>
              <a:t>MSDN </a:t>
            </a:r>
            <a:r>
              <a:rPr lang="en-US" sz="2200" b="1" dirty="0" err="1" smtClean="0">
                <a:solidFill>
                  <a:schemeClr val="accent4"/>
                </a:solidFill>
              </a:rPr>
              <a:t>DevLabs</a:t>
            </a:r>
            <a:endParaRPr lang="en-US" sz="2200" b="1" dirty="0" smtClean="0">
              <a:solidFill>
                <a:schemeClr val="accent4"/>
              </a:solidFill>
            </a:endParaRPr>
          </a:p>
          <a:p>
            <a:pPr marL="342900" indent="-342900">
              <a:buFont typeface="Arial" pitchFamily="34" charset="0"/>
              <a:buChar char="•"/>
            </a:pPr>
            <a:r>
              <a:rPr lang="en-US" sz="2000" dirty="0" smtClean="0"/>
              <a:t>.NET 3.5, .NET 4.0, Silverlight</a:t>
            </a:r>
          </a:p>
          <a:p>
            <a:pPr marL="342900" indent="-342900">
              <a:buFont typeface="Arial" pitchFamily="34" charset="0"/>
              <a:buChar char="•"/>
            </a:pPr>
            <a:r>
              <a:rPr lang="en-US" sz="2000" dirty="0" smtClean="0"/>
              <a:t>JavaScript, more…?</a:t>
            </a:r>
          </a:p>
          <a:p>
            <a:pPr marL="342900" indent="-342900"/>
            <a:r>
              <a:rPr lang="en-US" sz="2000" dirty="0" smtClean="0">
                <a:hlinkClick r:id="rId4"/>
              </a:rPr>
              <a:t>http://bit.ly/RxHome</a:t>
            </a:r>
            <a:r>
              <a:rPr lang="en-US" sz="2000" dirty="0" smtClean="0"/>
              <a:t> </a:t>
            </a:r>
          </a:p>
        </p:txBody>
      </p:sp>
    </p:spTree>
    <p:custDataLst>
      <p:tags r:id="rId1"/>
    </p:custDataLst>
    <p:extLst>
      <p:ext uri="{BB962C8B-B14F-4D97-AF65-F5344CB8AC3E}">
        <p14:creationId xmlns="" xmlns:p14="http://schemas.microsoft.com/office/powerpoint/2010/main" val="92953621"/>
      </p:ext>
    </p:extLst>
  </p:cSld>
  <p:clrMapOvr>
    <a:masterClrMapping/>
  </p:clrMapOvr>
  <p:transition advTm="141596">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a:t>
            </a:r>
            <a:r>
              <a:rPr lang="en-US" dirty="0" err="1" smtClean="0"/>
              <a:t>vs</a:t>
            </a:r>
            <a:r>
              <a:rPr lang="en-US" dirty="0" smtClean="0"/>
              <a:t> Reactive</a:t>
            </a:r>
            <a:endParaRPr lang="en-US" dirty="0">
              <a:gradFill>
                <a:gsLst>
                  <a:gs pos="50000">
                    <a:schemeClr val="tx2"/>
                  </a:gs>
                  <a:gs pos="100000">
                    <a:schemeClr val="tx2"/>
                  </a:gs>
                </a:gsLst>
                <a:lin ang="5400000" scaled="0"/>
              </a:gradFill>
            </a:endParaRPr>
          </a:p>
        </p:txBody>
      </p:sp>
      <p:sp>
        <p:nvSpPr>
          <p:cNvPr id="4" name="Cloud 3"/>
          <p:cNvSpPr/>
          <p:nvPr/>
        </p:nvSpPr>
        <p:spPr bwMode="auto">
          <a:xfrm>
            <a:off x="548640" y="4038600"/>
            <a:ext cx="7902923" cy="2390778"/>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r>
              <a:rPr lang="en-US" sz="2400" b="1" dirty="0" smtClean="0">
                <a:solidFill>
                  <a:schemeClr val="bg1"/>
                </a:solidFill>
                <a:latin typeface="Segoe UI" pitchFamily="34" charset="0"/>
              </a:rPr>
              <a:t>Environment</a:t>
            </a:r>
          </a:p>
        </p:txBody>
      </p:sp>
      <p:grpSp>
        <p:nvGrpSpPr>
          <p:cNvPr id="3" name="Group 4"/>
          <p:cNvGrpSpPr/>
          <p:nvPr/>
        </p:nvGrpSpPr>
        <p:grpSpPr>
          <a:xfrm>
            <a:off x="2438400" y="2541863"/>
            <a:ext cx="685800" cy="1856062"/>
            <a:chOff x="2438400" y="2265044"/>
            <a:chExt cx="685800" cy="1856062"/>
          </a:xfrm>
        </p:grpSpPr>
        <p:sp>
          <p:nvSpPr>
            <p:cNvPr id="6" name="Down Arrow 5"/>
            <p:cNvSpPr/>
            <p:nvPr/>
          </p:nvSpPr>
          <p:spPr>
            <a:xfrm>
              <a:off x="2438400" y="2265044"/>
              <a:ext cx="685800" cy="185606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rot="16200000">
              <a:off x="2099791" y="2904881"/>
              <a:ext cx="1374685" cy="369332"/>
            </a:xfrm>
            <a:prstGeom prst="rect">
              <a:avLst/>
            </a:prstGeom>
            <a:noFill/>
          </p:spPr>
          <p:txBody>
            <a:bodyPr wrap="square" rtlCol="0">
              <a:spAutoFit/>
            </a:bodyPr>
            <a:lstStyle/>
            <a:p>
              <a:r>
                <a:rPr lang="en-US" b="1" dirty="0" err="1" smtClean="0"/>
                <a:t>MoveNext</a:t>
              </a:r>
              <a:endParaRPr lang="en-US" b="1" dirty="0"/>
            </a:p>
          </p:txBody>
        </p:sp>
      </p:grpSp>
      <p:sp>
        <p:nvSpPr>
          <p:cNvPr id="8" name="Rounded Rectangular Callout 7"/>
          <p:cNvSpPr/>
          <p:nvPr/>
        </p:nvSpPr>
        <p:spPr>
          <a:xfrm>
            <a:off x="838200" y="2922864"/>
            <a:ext cx="1524000" cy="533400"/>
          </a:xfrm>
          <a:prstGeom prst="wedgeRoundRectCallout">
            <a:avLst>
              <a:gd name="adj1" fmla="val 41445"/>
              <a:gd name="adj2" fmla="val -128458"/>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Got</a:t>
            </a:r>
            <a:r>
              <a:rPr lang="en-US" dirty="0" smtClean="0"/>
              <a:t> next?</a:t>
            </a:r>
            <a:endParaRPr lang="en-US" dirty="0"/>
          </a:p>
        </p:txBody>
      </p:sp>
      <p:sp>
        <p:nvSpPr>
          <p:cNvPr id="9" name="Flowchart: Predefined Process 8"/>
          <p:cNvSpPr/>
          <p:nvPr/>
        </p:nvSpPr>
        <p:spPr>
          <a:xfrm>
            <a:off x="1828800" y="1905000"/>
            <a:ext cx="5105400" cy="533400"/>
          </a:xfrm>
          <a:prstGeom prst="flowChartPredefined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Application</a:t>
            </a:r>
            <a:endParaRPr lang="en-US" b="1" dirty="0"/>
          </a:p>
        </p:txBody>
      </p:sp>
      <p:grpSp>
        <p:nvGrpSpPr>
          <p:cNvPr id="5" name="Group 9"/>
          <p:cNvGrpSpPr/>
          <p:nvPr/>
        </p:nvGrpSpPr>
        <p:grpSpPr>
          <a:xfrm>
            <a:off x="5638800" y="2541863"/>
            <a:ext cx="685800" cy="1805940"/>
            <a:chOff x="5638800" y="2265044"/>
            <a:chExt cx="685800" cy="1805940"/>
          </a:xfrm>
        </p:grpSpPr>
        <p:sp>
          <p:nvSpPr>
            <p:cNvPr id="11" name="Down Arrow 10"/>
            <p:cNvSpPr/>
            <p:nvPr/>
          </p:nvSpPr>
          <p:spPr>
            <a:xfrm rot="10800000">
              <a:off x="5638800" y="2265044"/>
              <a:ext cx="685800" cy="180594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rot="5400000">
              <a:off x="5377934" y="3196712"/>
              <a:ext cx="1219200" cy="369332"/>
            </a:xfrm>
            <a:prstGeom prst="rect">
              <a:avLst/>
            </a:prstGeom>
            <a:noFill/>
          </p:spPr>
          <p:txBody>
            <a:bodyPr wrap="square" rtlCol="0">
              <a:spAutoFit/>
            </a:bodyPr>
            <a:lstStyle/>
            <a:p>
              <a:r>
                <a:rPr lang="en-US" b="1" dirty="0" err="1" smtClean="0"/>
                <a:t>OnNext</a:t>
              </a:r>
              <a:endParaRPr lang="en-US" b="1" dirty="0"/>
            </a:p>
          </p:txBody>
        </p:sp>
      </p:grpSp>
      <p:sp>
        <p:nvSpPr>
          <p:cNvPr id="13" name="Rounded Rectangular Callout 12"/>
          <p:cNvSpPr/>
          <p:nvPr/>
        </p:nvSpPr>
        <p:spPr>
          <a:xfrm>
            <a:off x="6553200" y="3456264"/>
            <a:ext cx="1524000" cy="533400"/>
          </a:xfrm>
          <a:prstGeom prst="wedgeRoundRectCallout">
            <a:avLst>
              <a:gd name="adj1" fmla="val -38302"/>
              <a:gd name="adj2" fmla="val 121090"/>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Have </a:t>
            </a:r>
            <a:r>
              <a:rPr lang="en-US" dirty="0" smtClean="0"/>
              <a:t>next</a:t>
            </a:r>
            <a:r>
              <a:rPr lang="en-US" dirty="0"/>
              <a:t>!</a:t>
            </a:r>
          </a:p>
        </p:txBody>
      </p:sp>
      <p:grpSp>
        <p:nvGrpSpPr>
          <p:cNvPr id="10" name="Group 13"/>
          <p:cNvGrpSpPr/>
          <p:nvPr/>
        </p:nvGrpSpPr>
        <p:grpSpPr>
          <a:xfrm>
            <a:off x="1219200" y="4419600"/>
            <a:ext cx="2667000" cy="1520190"/>
            <a:chOff x="1219200" y="4093845"/>
            <a:chExt cx="2667000" cy="1520190"/>
          </a:xfrm>
        </p:grpSpPr>
        <p:sp>
          <p:nvSpPr>
            <p:cNvPr id="15" name="Rounded Rectangle 14"/>
            <p:cNvSpPr/>
            <p:nvPr/>
          </p:nvSpPr>
          <p:spPr>
            <a:xfrm>
              <a:off x="1562100" y="4170045"/>
              <a:ext cx="2171700" cy="990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t>IEnumerable</a:t>
              </a:r>
              <a:r>
                <a:rPr lang="en-US" b="1" dirty="0" smtClean="0"/>
                <a:t>&lt;T&gt;</a:t>
              </a:r>
            </a:p>
            <a:p>
              <a:pPr algn="ctr"/>
              <a:r>
                <a:rPr lang="en-US" b="1" dirty="0" err="1" smtClean="0"/>
                <a:t>IEnumerator</a:t>
              </a:r>
              <a:r>
                <a:rPr lang="en-US" b="1" dirty="0" smtClean="0"/>
                <a:t>&lt;T&gt;</a:t>
              </a:r>
              <a:endParaRPr lang="en-US" b="1" dirty="0"/>
            </a:p>
          </p:txBody>
        </p:sp>
        <p:sp>
          <p:nvSpPr>
            <p:cNvPr id="16" name="Can 15"/>
            <p:cNvSpPr/>
            <p:nvPr/>
          </p:nvSpPr>
          <p:spPr>
            <a:xfrm>
              <a:off x="1219200" y="5004435"/>
              <a:ext cx="685800" cy="609600"/>
            </a:xfrm>
            <a:prstGeom prst="can">
              <a:avLst/>
            </a:prstGeom>
            <a:solidFill>
              <a:schemeClr val="tx2"/>
            </a:solidFill>
            <a:ln w="9525">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Flowchart: Sequential Access Storage 16"/>
            <p:cNvSpPr/>
            <p:nvPr/>
          </p:nvSpPr>
          <p:spPr>
            <a:xfrm>
              <a:off x="3429000" y="4093845"/>
              <a:ext cx="457200" cy="381000"/>
            </a:xfrm>
            <a:prstGeom prst="flowChartMagneticTap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14" name="Group 17"/>
          <p:cNvGrpSpPr/>
          <p:nvPr/>
        </p:nvGrpSpPr>
        <p:grpSpPr>
          <a:xfrm>
            <a:off x="4876800" y="4434840"/>
            <a:ext cx="2514600" cy="1661160"/>
            <a:chOff x="4876800" y="4070985"/>
            <a:chExt cx="2514600" cy="1661160"/>
          </a:xfrm>
        </p:grpSpPr>
        <p:sp>
          <p:nvSpPr>
            <p:cNvPr id="19" name="Rounded Rectangle 18"/>
            <p:cNvSpPr/>
            <p:nvPr/>
          </p:nvSpPr>
          <p:spPr>
            <a:xfrm>
              <a:off x="5029200" y="4147185"/>
              <a:ext cx="21336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err="1" smtClean="0"/>
                <a:t>IObservable</a:t>
              </a:r>
              <a:r>
                <a:rPr lang="en-US" b="1" dirty="0" smtClean="0"/>
                <a:t>&lt;T&gt;</a:t>
              </a:r>
            </a:p>
            <a:p>
              <a:pPr algn="ctr"/>
              <a:r>
                <a:rPr lang="en-US" b="1" dirty="0" err="1" smtClean="0"/>
                <a:t>IObserver</a:t>
              </a:r>
              <a:r>
                <a:rPr lang="en-US" b="1" dirty="0" smtClean="0"/>
                <a:t>&lt;T&gt;</a:t>
              </a:r>
              <a:endParaRPr lang="en-US" b="1" dirty="0"/>
            </a:p>
          </p:txBody>
        </p:sp>
        <p:sp>
          <p:nvSpPr>
            <p:cNvPr id="20" name="Cloud 19"/>
            <p:cNvSpPr/>
            <p:nvPr/>
          </p:nvSpPr>
          <p:spPr>
            <a:xfrm>
              <a:off x="6629400" y="4970145"/>
              <a:ext cx="762000" cy="609600"/>
            </a:xfrm>
            <a:prstGeom prst="cloud">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Lightning Bolt 20"/>
            <p:cNvSpPr/>
            <p:nvPr/>
          </p:nvSpPr>
          <p:spPr>
            <a:xfrm>
              <a:off x="6934200" y="5351145"/>
              <a:ext cx="457200" cy="381000"/>
            </a:xfrm>
            <a:prstGeom prst="lightningBol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Flowchart: Multidocument 21"/>
            <p:cNvSpPr/>
            <p:nvPr/>
          </p:nvSpPr>
          <p:spPr>
            <a:xfrm>
              <a:off x="4876800" y="4070985"/>
              <a:ext cx="457200" cy="38100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23" name="TextBox 22"/>
          <p:cNvSpPr txBox="1"/>
          <p:nvPr/>
        </p:nvSpPr>
        <p:spPr>
          <a:xfrm>
            <a:off x="3420034" y="1664973"/>
            <a:ext cx="237566" cy="369332"/>
          </a:xfrm>
          <a:prstGeom prst="rect">
            <a:avLst/>
          </a:prstGeom>
          <a:noFill/>
        </p:spPr>
        <p:txBody>
          <a:bodyPr wrap="none" rtlCol="0">
            <a:spAutoFit/>
          </a:bodyPr>
          <a:lstStyle/>
          <a:p>
            <a:r>
              <a:rPr lang="en-US" dirty="0" smtClean="0"/>
              <a:t> </a:t>
            </a:r>
            <a:endParaRPr lang="en-US" dirty="0"/>
          </a:p>
        </p:txBody>
      </p:sp>
      <p:sp>
        <p:nvSpPr>
          <p:cNvPr id="24" name="TextBox 23"/>
          <p:cNvSpPr txBox="1"/>
          <p:nvPr/>
        </p:nvSpPr>
        <p:spPr>
          <a:xfrm rot="16200000">
            <a:off x="-677859" y="3268660"/>
            <a:ext cx="2245295" cy="584775"/>
          </a:xfrm>
          <a:prstGeom prst="rect">
            <a:avLst/>
          </a:prstGeom>
          <a:noFill/>
        </p:spPr>
        <p:txBody>
          <a:bodyPr wrap="none" rtlCol="0">
            <a:spAutoFit/>
          </a:bodyPr>
          <a:lstStyle/>
          <a:p>
            <a:r>
              <a:rPr lang="en-US" sz="3200" b="1" dirty="0" smtClean="0">
                <a:solidFill>
                  <a:schemeClr val="accent3"/>
                </a:solidFill>
              </a:rPr>
              <a:t>Interactive</a:t>
            </a:r>
            <a:endParaRPr lang="en-US" sz="3200" b="1" dirty="0">
              <a:solidFill>
                <a:schemeClr val="accent3"/>
              </a:solidFill>
            </a:endParaRPr>
          </a:p>
        </p:txBody>
      </p:sp>
      <p:sp>
        <p:nvSpPr>
          <p:cNvPr id="25" name="TextBox 24"/>
          <p:cNvSpPr txBox="1"/>
          <p:nvPr/>
        </p:nvSpPr>
        <p:spPr>
          <a:xfrm rot="5400000">
            <a:off x="7569469" y="3351957"/>
            <a:ext cx="1802288" cy="584775"/>
          </a:xfrm>
          <a:prstGeom prst="rect">
            <a:avLst/>
          </a:prstGeom>
          <a:noFill/>
        </p:spPr>
        <p:txBody>
          <a:bodyPr wrap="none" rtlCol="0">
            <a:spAutoFit/>
          </a:bodyPr>
          <a:lstStyle/>
          <a:p>
            <a:r>
              <a:rPr lang="en-US" sz="3200" b="1" dirty="0" smtClean="0">
                <a:solidFill>
                  <a:schemeClr val="accent2"/>
                </a:solidFill>
              </a:rPr>
              <a:t>Reactive</a:t>
            </a:r>
            <a:endParaRPr lang="en-US" sz="3200" b="1" dirty="0">
              <a:solidFill>
                <a:schemeClr val="accent2"/>
              </a:solidFill>
            </a:endParaRPr>
          </a:p>
        </p:txBody>
      </p:sp>
      <p:pic>
        <p:nvPicPr>
          <p:cNvPr id="26" name="Picture 4" descr="C:\Users\bartde\AppData\Local\Microsoft\Windows\Temporary Internet Files\Content.IE5\9IU6YREY\MC900105204[1].wm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5400000">
            <a:off x="4318939" y="3090046"/>
            <a:ext cx="1836115" cy="732434"/>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3" descr="C:\Users\bartde\AppData\Local\Microsoft\Windows\Temporary Internet Files\Content.IE5\U8THSRA3\MC900105206[1].wm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16200000">
            <a:off x="2548738" y="3071470"/>
            <a:ext cx="1847088" cy="733349"/>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cSld>
  <p:clrMapOvr>
    <a:masterClrMapping/>
  </p:clrMapOvr>
  <p:transition advTm="4956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Extensions?</a:t>
            </a:r>
            <a:endParaRPr lang="en-US" dirty="0"/>
          </a:p>
        </p:txBody>
      </p:sp>
      <p:graphicFrame>
        <p:nvGraphicFramePr>
          <p:cNvPr id="5" name="Content Placeholder 4"/>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435E531-0C10-419D-B614-E1E26A1DC47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018A1D9D-9BE9-4025-BC6D-A48380D0F55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87D1727-4552-4548-8FAB-181A16DF15F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to Objects</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smtClean="0"/>
              <a:t>System</a:t>
            </a:r>
          </a:p>
          <a:p>
            <a:pPr lvl="1"/>
            <a:r>
              <a:rPr lang="en-US" sz="2000" dirty="0" smtClean="0">
                <a:latin typeface="Consolas" pitchFamily="49" charset="0"/>
              </a:rPr>
              <a:t>Unit</a:t>
            </a:r>
          </a:p>
          <a:p>
            <a:pPr lvl="1"/>
            <a:r>
              <a:rPr lang="en-US" sz="2000" dirty="0" err="1" smtClean="0">
                <a:latin typeface="Consolas" pitchFamily="49" charset="0"/>
              </a:rPr>
              <a:t>Func</a:t>
            </a:r>
            <a:r>
              <a:rPr lang="en-US" sz="2000" dirty="0" smtClean="0"/>
              <a:t> and </a:t>
            </a:r>
            <a:r>
              <a:rPr lang="en-US" sz="2000" dirty="0" smtClean="0">
                <a:latin typeface="Consolas" pitchFamily="49" charset="0"/>
              </a:rPr>
              <a:t>Action</a:t>
            </a:r>
            <a:r>
              <a:rPr lang="en-US" sz="2000" dirty="0" smtClean="0"/>
              <a:t> up to 16 </a:t>
            </a:r>
            <a:r>
              <a:rPr lang="en-US" sz="2000" dirty="0" err="1" smtClean="0"/>
              <a:t>args</a:t>
            </a:r>
            <a:r>
              <a:rPr lang="en-US" sz="2000" dirty="0" smtClean="0"/>
              <a:t> (in </a:t>
            </a:r>
            <a:r>
              <a:rPr lang="en-US" sz="2000" dirty="0" err="1" smtClean="0"/>
              <a:t>mscorlib</a:t>
            </a:r>
            <a:r>
              <a:rPr lang="en-US" sz="2000" dirty="0" smtClean="0"/>
              <a:t> 4.0)</a:t>
            </a:r>
          </a:p>
          <a:p>
            <a:r>
              <a:rPr lang="en-US" sz="2400" dirty="0" err="1" smtClean="0"/>
              <a:t>System.Collections.Generic</a:t>
            </a:r>
            <a:endParaRPr lang="en-US" sz="2400" dirty="0" smtClean="0"/>
          </a:p>
          <a:p>
            <a:pPr lvl="1"/>
            <a:r>
              <a:rPr lang="en-US" sz="2000" dirty="0" smtClean="0">
                <a:latin typeface="Consolas" pitchFamily="49" charset="0"/>
              </a:rPr>
              <a:t>new </a:t>
            </a:r>
            <a:r>
              <a:rPr lang="en-US" sz="2000" dirty="0" err="1" smtClean="0">
                <a:latin typeface="Consolas" pitchFamily="49" charset="0"/>
              </a:rPr>
              <a:t>AnonymousComparer</a:t>
            </a:r>
            <a:r>
              <a:rPr lang="en-US" sz="2000" dirty="0" smtClean="0">
                <a:latin typeface="Consolas" pitchFamily="49" charset="0"/>
              </a:rPr>
              <a:t>&lt;T&gt;(</a:t>
            </a:r>
            <a:r>
              <a:rPr lang="en-US" sz="2000" dirty="0" err="1" smtClean="0">
                <a:latin typeface="Consolas" pitchFamily="49" charset="0"/>
              </a:rPr>
              <a:t>Func</a:t>
            </a:r>
            <a:r>
              <a:rPr lang="en-US" sz="2000" dirty="0" smtClean="0">
                <a:latin typeface="Consolas" pitchFamily="49" charset="0"/>
              </a:rPr>
              <a:t>&lt;T, T, </a:t>
            </a:r>
            <a:r>
              <a:rPr lang="en-US" sz="2000" dirty="0" err="1" smtClean="0">
                <a:latin typeface="Consolas" pitchFamily="49" charset="0"/>
              </a:rPr>
              <a:t>int</a:t>
            </a:r>
            <a:r>
              <a:rPr lang="en-US" sz="2000" dirty="0" smtClean="0">
                <a:latin typeface="Consolas" pitchFamily="49" charset="0"/>
              </a:rPr>
              <a:t>&gt; comparer);</a:t>
            </a:r>
          </a:p>
          <a:p>
            <a:r>
              <a:rPr lang="en-US" sz="2400" dirty="0" err="1" smtClean="0"/>
              <a:t>System.Concurrency</a:t>
            </a:r>
            <a:endParaRPr lang="en-US" sz="2400" dirty="0" smtClean="0"/>
          </a:p>
          <a:p>
            <a:pPr lvl="1"/>
            <a:r>
              <a:rPr lang="en-US" sz="2000" dirty="0" smtClean="0"/>
              <a:t>Schedulers to control execution of observers</a:t>
            </a:r>
          </a:p>
          <a:p>
            <a:pPr lvl="2"/>
            <a:r>
              <a:rPr lang="en-US" sz="2000" dirty="0" smtClean="0"/>
              <a:t>Control, </a:t>
            </a:r>
            <a:r>
              <a:rPr lang="en-US" sz="2000" dirty="0" err="1" smtClean="0"/>
              <a:t>CurrentThread</a:t>
            </a:r>
            <a:r>
              <a:rPr lang="en-US" sz="2000" dirty="0" smtClean="0"/>
              <a:t>, Dispatcher, </a:t>
            </a:r>
            <a:r>
              <a:rPr lang="en-US" sz="2000" dirty="0" err="1" smtClean="0"/>
              <a:t>EventLoop</a:t>
            </a:r>
            <a:r>
              <a:rPr lang="en-US" sz="2000" dirty="0" smtClean="0"/>
              <a:t>, Immediate, </a:t>
            </a:r>
            <a:r>
              <a:rPr lang="en-US" sz="2000" dirty="0" err="1" smtClean="0"/>
              <a:t>NewThread</a:t>
            </a:r>
            <a:r>
              <a:rPr lang="en-US" sz="2000" dirty="0" smtClean="0"/>
              <a:t>, </a:t>
            </a:r>
            <a:r>
              <a:rPr lang="en-US" sz="2000" dirty="0" err="1" smtClean="0"/>
              <a:t>SynchronizationContext</a:t>
            </a:r>
            <a:r>
              <a:rPr lang="en-US" sz="2000" dirty="0" smtClean="0"/>
              <a:t>, </a:t>
            </a:r>
            <a:r>
              <a:rPr lang="en-US" sz="2000" dirty="0" err="1" smtClean="0"/>
              <a:t>TaskPool</a:t>
            </a:r>
            <a:r>
              <a:rPr lang="en-US" sz="2000" dirty="0" smtClean="0"/>
              <a:t>, </a:t>
            </a:r>
            <a:r>
              <a:rPr lang="en-US" sz="2000" dirty="0" err="1" smtClean="0"/>
              <a:t>ThreadPool</a:t>
            </a:r>
            <a:endParaRPr lang="en-US"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err="1" smtClean="0"/>
              <a:t>System.Disposables</a:t>
            </a:r>
            <a:endParaRPr lang="en-US" sz="2400" dirty="0" smtClean="0"/>
          </a:p>
          <a:p>
            <a:pPr lvl="1"/>
            <a:r>
              <a:rPr lang="en-US" sz="2000" dirty="0" err="1" smtClean="0">
                <a:latin typeface="Consolas" pitchFamily="49" charset="0"/>
              </a:rPr>
              <a:t>Disposable.Empty</a:t>
            </a:r>
            <a:endParaRPr lang="en-US" sz="2000" dirty="0" smtClean="0">
              <a:latin typeface="Consolas" pitchFamily="49" charset="0"/>
            </a:endParaRPr>
          </a:p>
          <a:p>
            <a:pPr lvl="1"/>
            <a:r>
              <a:rPr lang="en-US" sz="2000" dirty="0" err="1" smtClean="0">
                <a:latin typeface="Consolas" pitchFamily="49" charset="0"/>
              </a:rPr>
              <a:t>Disposable.Create</a:t>
            </a:r>
            <a:r>
              <a:rPr lang="en-US" sz="2000" dirty="0" smtClean="0">
                <a:latin typeface="Consolas" pitchFamily="49" charset="0"/>
              </a:rPr>
              <a:t>(Action dispose)</a:t>
            </a:r>
            <a:r>
              <a:rPr lang="en-US" sz="2000" dirty="0" smtClean="0"/>
              <a:t> – Invokes </a:t>
            </a:r>
            <a:r>
              <a:rPr lang="en-US" sz="2000" dirty="0" smtClean="0">
                <a:latin typeface="Consolas" pitchFamily="49" charset="0"/>
              </a:rPr>
              <a:t>dispose</a:t>
            </a:r>
          </a:p>
          <a:p>
            <a:pPr lvl="1"/>
            <a:r>
              <a:rPr lang="en-US" sz="2000" dirty="0" err="1" smtClean="0">
                <a:latin typeface="Consolas" pitchFamily="49" charset="0"/>
              </a:rPr>
              <a:t>BooleanDisposable</a:t>
            </a:r>
            <a:r>
              <a:rPr lang="en-US" sz="2000" dirty="0" smtClean="0"/>
              <a:t> – </a:t>
            </a:r>
            <a:r>
              <a:rPr lang="en-US" sz="2000" dirty="0" err="1" smtClean="0">
                <a:latin typeface="Consolas" pitchFamily="49" charset="0"/>
              </a:rPr>
              <a:t>IsDisposed</a:t>
            </a:r>
            <a:r>
              <a:rPr lang="en-US" sz="2000" dirty="0" smtClean="0"/>
              <a:t> set to </a:t>
            </a:r>
            <a:r>
              <a:rPr lang="en-US" sz="2000" dirty="0" smtClean="0">
                <a:latin typeface="Consolas" pitchFamily="49" charset="0"/>
              </a:rPr>
              <a:t>true</a:t>
            </a:r>
          </a:p>
          <a:p>
            <a:pPr lvl="1"/>
            <a:r>
              <a:rPr lang="en-US" sz="2000" dirty="0" err="1" smtClean="0">
                <a:latin typeface="Consolas" pitchFamily="49" charset="0"/>
              </a:rPr>
              <a:t>CancellationDisposable</a:t>
            </a:r>
            <a:r>
              <a:rPr lang="en-US" sz="2000" dirty="0" smtClean="0"/>
              <a:t> – Cancels TPL </a:t>
            </a:r>
            <a:r>
              <a:rPr lang="en-US" sz="2000" dirty="0" err="1" smtClean="0">
                <a:latin typeface="Consolas" pitchFamily="49" charset="0"/>
              </a:rPr>
              <a:t>CancellationToken</a:t>
            </a:r>
            <a:endParaRPr lang="en-US" sz="2000" dirty="0" smtClean="0">
              <a:latin typeface="Consolas" pitchFamily="49" charset="0"/>
            </a:endParaRPr>
          </a:p>
          <a:p>
            <a:pPr lvl="1"/>
            <a:r>
              <a:rPr lang="en-US" sz="2000" dirty="0" err="1" smtClean="0">
                <a:latin typeface="Consolas" pitchFamily="49" charset="0"/>
              </a:rPr>
              <a:t>CompositeDisposable</a:t>
            </a:r>
            <a:r>
              <a:rPr lang="en-US" sz="2000" dirty="0" smtClean="0"/>
              <a:t> – Group of disposables</a:t>
            </a:r>
          </a:p>
          <a:p>
            <a:pPr lvl="1"/>
            <a:r>
              <a:rPr lang="en-US" sz="2000" dirty="0" err="1" smtClean="0">
                <a:latin typeface="Consolas" pitchFamily="49" charset="0"/>
              </a:rPr>
              <a:t>ContextDisposable</a:t>
            </a:r>
            <a:r>
              <a:rPr lang="en-US" sz="2000" dirty="0" smtClean="0"/>
              <a:t> – Dispose in </a:t>
            </a:r>
            <a:r>
              <a:rPr lang="en-US" sz="2000" dirty="0" err="1" smtClean="0">
                <a:latin typeface="Consolas" pitchFamily="49" charset="0"/>
              </a:rPr>
              <a:t>SynchronizationContext</a:t>
            </a:r>
            <a:endParaRPr lang="en-US" sz="2000" dirty="0" smtClean="0">
              <a:latin typeface="Consolas" pitchFamily="49" charset="0"/>
            </a:endParaRPr>
          </a:p>
          <a:p>
            <a:pPr lvl="1"/>
            <a:r>
              <a:rPr lang="en-US" sz="2000" dirty="0" err="1" smtClean="0">
                <a:latin typeface="Consolas" pitchFamily="49" charset="0"/>
              </a:rPr>
              <a:t>MutableDisposable</a:t>
            </a:r>
            <a:r>
              <a:rPr lang="en-US" sz="2000" dirty="0" smtClean="0"/>
              <a:t> – Wraps swappable disposable</a:t>
            </a:r>
          </a:p>
          <a:p>
            <a:pPr lvl="1"/>
            <a:r>
              <a:rPr lang="en-US" sz="2000" dirty="0" err="1" smtClean="0">
                <a:latin typeface="Consolas" pitchFamily="49" charset="0"/>
              </a:rPr>
              <a:t>RefCountDisposable</a:t>
            </a:r>
            <a:r>
              <a:rPr lang="en-US" sz="2000" dirty="0" smtClean="0"/>
              <a:t> – Disposed only if count is zero</a:t>
            </a:r>
          </a:p>
          <a:p>
            <a:pPr lvl="1"/>
            <a:r>
              <a:rPr lang="en-US" sz="2000" dirty="0" err="1" smtClean="0">
                <a:latin typeface="Consolas" pitchFamily="49" charset="0"/>
              </a:rPr>
              <a:t>ScheduledDisposable</a:t>
            </a:r>
            <a:r>
              <a:rPr lang="en-US" sz="2000" dirty="0" smtClean="0"/>
              <a:t> – Dispose on scheduler</a:t>
            </a:r>
            <a:endParaRPr lang="en-US" sz="20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sz="2400" dirty="0" smtClean="0"/>
              <a:t>Sequence from non-sequence</a:t>
            </a:r>
          </a:p>
          <a:p>
            <a:r>
              <a:rPr lang="en-US" sz="2400" dirty="0" smtClean="0"/>
              <a:t>Old and busted</a:t>
            </a:r>
          </a:p>
          <a:p>
            <a:pPr lvl="1"/>
            <a:r>
              <a:rPr lang="en-US" sz="2000" dirty="0" smtClean="0">
                <a:latin typeface="Consolas" pitchFamily="49" charset="0"/>
              </a:rPr>
              <a:t>Empty, Repeat, Range, </a:t>
            </a:r>
            <a:r>
              <a:rPr lang="en-US" sz="2000" dirty="0" err="1" smtClean="0">
                <a:latin typeface="Consolas" pitchFamily="49" charset="0"/>
              </a:rPr>
              <a:t>DefaultIfEmpty</a:t>
            </a:r>
            <a:endParaRPr lang="en-US" sz="2000" dirty="0" smtClean="0">
              <a:latin typeface="Consolas" pitchFamily="49" charset="0"/>
            </a:endParaRPr>
          </a:p>
          <a:p>
            <a:pPr lvl="1"/>
            <a:r>
              <a:rPr lang="en-US" sz="2000" dirty="0" smtClean="0">
                <a:latin typeface="Consolas" pitchFamily="49" charset="0"/>
              </a:rPr>
              <a:t>new[] { … }</a:t>
            </a:r>
          </a:p>
          <a:p>
            <a:r>
              <a:rPr lang="en-US" sz="2400" dirty="0" smtClean="0"/>
              <a:t>New hotness</a:t>
            </a:r>
          </a:p>
          <a:p>
            <a:pPr lvl="1"/>
            <a:r>
              <a:rPr lang="en-US" sz="2000" dirty="0" err="1" smtClean="0">
                <a:latin typeface="Consolas" pitchFamily="49" charset="0"/>
              </a:rPr>
              <a:t>EnumerableEx.Return</a:t>
            </a:r>
            <a:r>
              <a:rPr lang="en-US" sz="2000" dirty="0" smtClean="0">
                <a:latin typeface="Consolas" pitchFamily="49" charset="0"/>
              </a:rPr>
              <a:t>&lt;T&gt;(T value)</a:t>
            </a:r>
          </a:p>
          <a:p>
            <a:pPr lvl="1"/>
            <a:r>
              <a:rPr lang="en-US" sz="2000" dirty="0" err="1" smtClean="0">
                <a:latin typeface="Consolas" pitchFamily="49" charset="0"/>
              </a:rPr>
              <a:t>EnumerableEx.Throw</a:t>
            </a:r>
            <a:r>
              <a:rPr lang="en-US" sz="2000" dirty="0" smtClean="0">
                <a:latin typeface="Consolas" pitchFamily="49" charset="0"/>
              </a:rPr>
              <a:t>&lt;T&gt;(exception)</a:t>
            </a:r>
          </a:p>
          <a:p>
            <a:pPr lvl="1"/>
            <a:r>
              <a:rPr lang="en-US" sz="2000" dirty="0" err="1" smtClean="0">
                <a:latin typeface="Consolas" pitchFamily="49" charset="0"/>
              </a:rPr>
              <a:t>EnumerableEx.Repeat</a:t>
            </a:r>
            <a:r>
              <a:rPr lang="en-US" sz="2000" dirty="0" smtClean="0">
                <a:latin typeface="Consolas" pitchFamily="49" charset="0"/>
              </a:rPr>
              <a:t>&lt;T&gt;(T value, </a:t>
            </a:r>
            <a:r>
              <a:rPr lang="en-US" sz="2000" dirty="0" err="1" smtClean="0">
                <a:latin typeface="Consolas" pitchFamily="49" charset="0"/>
              </a:rPr>
              <a:t>repeatCount</a:t>
            </a:r>
            <a:r>
              <a:rPr lang="en-US" sz="2000" dirty="0" smtClean="0">
                <a:latin typeface="Consolas" pitchFamily="49" charset="0"/>
              </a:rPr>
              <a:t> = ∞)</a:t>
            </a:r>
          </a:p>
          <a:p>
            <a:pPr lvl="1"/>
            <a:r>
              <a:rPr lang="en-US" sz="2000" dirty="0" err="1" smtClean="0">
                <a:latin typeface="Consolas" pitchFamily="49" charset="0"/>
              </a:rPr>
              <a:t>StartWith</a:t>
            </a:r>
            <a:r>
              <a:rPr lang="en-US" sz="2000" dirty="0" smtClean="0">
                <a:latin typeface="Consolas" pitchFamily="49" charset="0"/>
              </a:rPr>
              <a:t>&lt;T&gt;(T first)</a:t>
            </a:r>
          </a:p>
          <a:p>
            <a:pPr lvl="1"/>
            <a:r>
              <a:rPr lang="en-US" sz="2000" dirty="0" err="1" smtClean="0">
                <a:latin typeface="Consolas" pitchFamily="49" charset="0"/>
              </a:rPr>
              <a:t>StartWith</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T[] first)</a:t>
            </a:r>
            <a:endParaRPr lang="en-US" sz="2000" dirty="0" smtClean="0"/>
          </a:p>
          <a:p>
            <a:pPr lvl="1"/>
            <a:r>
              <a:rPr lang="en-US" sz="2000" dirty="0" smtClean="0">
                <a:latin typeface="Consolas" pitchFamily="49" charset="0"/>
              </a:rPr>
              <a:t>Defer&lt;T&gt;(</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 </a:t>
            </a:r>
            <a:r>
              <a:rPr lang="en-US" sz="2000" dirty="0" err="1" smtClean="0">
                <a:latin typeface="Consolas" pitchFamily="49" charset="0"/>
              </a:rPr>
              <a:t>enumerableFactory</a:t>
            </a:r>
            <a:r>
              <a:rPr lang="en-US" sz="2000" dirty="0" smtClean="0">
                <a:latin typeface="Consolas" pitchFamily="49" charset="0"/>
              </a:rPr>
              <a:t>)</a:t>
            </a:r>
            <a:endParaRPr lang="en-US" sz="20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2.6|20.5|33.1"/>
</p:tagLst>
</file>

<file path=ppt/tags/tag2.xml><?xml version="1.0" encoding="utf-8"?>
<p:tagLst xmlns:a="http://schemas.openxmlformats.org/drawingml/2006/main" xmlns:r="http://schemas.openxmlformats.org/officeDocument/2006/relationships" xmlns:p="http://schemas.openxmlformats.org/presentationml/2006/main">
  <p:tag name="TIMING" val="|17.3|3.8|5.5|5.5|3|9.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Opulent</Template>
  <TotalTime>9495</TotalTime>
  <Words>1264</Words>
  <Application>Microsoft Office PowerPoint</Application>
  <PresentationFormat>On-screen Show (4:3)</PresentationFormat>
  <Paragraphs>278</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LINQ Internals II: System.Interactive</vt:lpstr>
      <vt:lpstr>Who am I?</vt:lpstr>
      <vt:lpstr>Reactive Extensions</vt:lpstr>
      <vt:lpstr>Interactive vs Reactive</vt:lpstr>
      <vt:lpstr>Interactive Extensions?</vt:lpstr>
      <vt:lpstr>LINQ to Objects</vt:lpstr>
      <vt:lpstr>System.CoreEx.dll</vt:lpstr>
      <vt:lpstr>System.CoreEx.dll</vt:lpstr>
      <vt:lpstr>Generators</vt:lpstr>
      <vt:lpstr>Generate</vt:lpstr>
      <vt:lpstr>Filtering and Partitioning</vt:lpstr>
      <vt:lpstr>Aggregators and Quantifiers</vt:lpstr>
      <vt:lpstr>Combinators</vt:lpstr>
      <vt:lpstr>Combinators</vt:lpstr>
      <vt:lpstr>Combinators</vt:lpstr>
      <vt:lpstr>Imperative</vt:lpstr>
      <vt:lpstr>Imperative – Do</vt:lpstr>
      <vt:lpstr>Imperative – Do</vt:lpstr>
      <vt:lpstr>Imperative – Run</vt:lpstr>
      <vt:lpstr>Error Handling</vt:lpstr>
      <vt:lpstr>Error Handling</vt:lpstr>
      <vt:lpstr>Lazy Operators</vt:lpstr>
      <vt:lpstr>Code  Data</vt:lpstr>
      <vt:lpstr>Functional Operators</vt:lpstr>
      <vt:lpstr>Functional Operators</vt:lpstr>
      <vt:lpstr>Demos!</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649</cp:revision>
  <dcterms:created xsi:type="dcterms:W3CDTF">2009-08-14T19:51:58Z</dcterms:created>
  <dcterms:modified xsi:type="dcterms:W3CDTF">2010-10-09T15:27:33Z</dcterms:modified>
</cp:coreProperties>
</file>