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12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6E82-E758-488C-95AD-E51CC4DC3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E9A9B-6997-423C-B489-B17AF6068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B9BD1-1C33-4A2D-A594-9B2A9796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9D23-1787-482D-86D5-CC780A2CFE28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487A1-4B6A-47E6-A7EE-EE29EDA3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F131B-1F45-4ACF-888D-13A753E1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039C-3684-44C5-BE6B-B09A0192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0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8B9E-EB4D-434C-923A-72A0A777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EBBB8-645B-4432-B5FE-35820BF0F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C10F9-E754-4B4A-9D31-AC4C5455D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9D23-1787-482D-86D5-CC780A2CFE28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7C59F-384E-4E10-883B-35BA1642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10E0-D1E4-4E1A-9498-57130EC3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039C-3684-44C5-BE6B-B09A0192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8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CC847-1FB1-47CC-95B0-BE1936FBA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38C6C-DC74-4F6F-ADC5-A1F4AFDDE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6863A-137B-4A62-88E0-7B69A707E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9D23-1787-482D-86D5-CC780A2CFE28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9DF4E-B05A-46C1-83DD-B52FABA9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2F341-9976-43BF-980C-28765700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039C-3684-44C5-BE6B-B09A0192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EF1D-E9F2-42A0-A4B7-14F476FE3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55423-4602-44BA-94AD-721BD1770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617D-ECE9-4B00-9091-22B5357C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9D23-1787-482D-86D5-CC780A2CFE28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90AE4-9DA7-44DD-8185-DFCEAC26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76E59-B66D-4D0E-9A94-B738C392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039C-3684-44C5-BE6B-B09A0192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6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930F-D5C9-4EF7-8221-4B134B14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6F2C-11D6-4641-BFE9-E83593927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2457-E2F5-4046-9E4F-5CC17279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9D23-1787-482D-86D5-CC780A2CFE28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A7B36-C66A-458B-A530-9E2F66C2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29A3D-E274-4214-946D-BDE29DB6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039C-3684-44C5-BE6B-B09A0192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674C-8DE2-4A8F-BE4C-041388ED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4DA4C-39A3-47EC-B617-17E5E9EB5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15408-1AAB-4351-83E6-A821477DA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0781F-FF51-4668-843A-EDBA6228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9D23-1787-482D-86D5-CC780A2CFE28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341AF-8A93-4640-92CA-B83266E7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8178B-FE23-4248-9945-DA059732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039C-3684-44C5-BE6B-B09A0192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8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DE2A-C88C-42B7-9EE3-0633369CD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B34AD-50FD-45E5-87FE-8600A5DD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FA0EB-41DB-4BE8-BFD2-C02A65E2C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E176C-2753-472E-932E-1F7B480A0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4F039-6C1E-426E-8823-145082768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64AED-7C9F-4183-B725-885D2D5E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9D23-1787-482D-86D5-CC780A2CFE28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0B723-6350-434A-8956-01634DC9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6F813-FD5C-423F-9477-E6DE252A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039C-3684-44C5-BE6B-B09A0192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2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939C-7854-4110-B355-53AA9F6C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7F3B2D-76BE-427B-B46C-3E231FF4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9D23-1787-482D-86D5-CC780A2CFE28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5362E-DC5D-4545-8AF4-C6A983C3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CDA67-17EF-46DD-A622-9BC1E5CD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039C-3684-44C5-BE6B-B09A0192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1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91EBE-E75A-4827-871E-CDCA096C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9D23-1787-482D-86D5-CC780A2CFE28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E2C57-D55E-4BBC-9406-F413ECEF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871E4-8FFC-4DDF-BDAF-02417235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039C-3684-44C5-BE6B-B09A0192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4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9812-DDCF-4970-A3E3-1CAA8B9E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E9991-BAE5-4D34-816F-6C6FCDAE4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1F2C4-BCF0-4EA3-AFBA-AC4DAC616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13F7-A29B-4B84-B9F4-FEA7AE89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9D23-1787-482D-86D5-CC780A2CFE28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8DEF4-E2AD-48D5-B1CC-65DB76EC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DF8C9-45EF-45AA-9C58-19F4603E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039C-3684-44C5-BE6B-B09A0192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3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0881-02A4-4E30-B4E0-40541B885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225962-89EE-440F-AA5B-12B2EAE4E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F4C92-D57D-4664-99D9-C62CE18AB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3B07B-8386-4072-84E6-93B19A85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9D23-1787-482D-86D5-CC780A2CFE28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A3FD3-650D-42C3-92E2-8F8E0EA0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81294-6D90-41F7-92DF-2886FB77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039C-3684-44C5-BE6B-B09A0192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5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5B3CB-9152-4BB7-BAD5-71AEF196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D1658-A062-485E-8958-0FACFF699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520D0-2929-45D1-8216-38485C30D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D9D23-1787-482D-86D5-CC780A2CFE28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AEA91-02B8-4677-9D95-72926D03B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857E7-4E6B-4C6E-A7D9-8A0B189C8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7039C-3684-44C5-BE6B-B09A0192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5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32B1-A947-49D4-AF61-9D9CFD6E0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0411B-5E18-470E-9A45-792774997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5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Aydin Jalilov</dc:creator>
  <cp:lastModifiedBy>Aydin Jalilov</cp:lastModifiedBy>
  <cp:revision>2</cp:revision>
  <dcterms:created xsi:type="dcterms:W3CDTF">2020-04-23T19:58:03Z</dcterms:created>
  <dcterms:modified xsi:type="dcterms:W3CDTF">2020-04-23T21:51:42Z</dcterms:modified>
</cp:coreProperties>
</file>