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10287000" cx="18288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Playfair Display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Playfair Display Black"/>
      <p:bold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italic.fntdata"/><Relationship Id="rId30" Type="http://schemas.openxmlformats.org/officeDocument/2006/relationships/font" Target="fonts/PlayfairDisplay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PlayfairDisplayBlack-bold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PlayfairDisplayBlack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e43b72faae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1e43b72faae_0_3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e43b72faae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1e43b72faae_0_4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e43b72faae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g1e43b72faae_0_4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e43b72faae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g1e43b72faae_0_5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e43b72faae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g1e43b72faae_0_5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e43b72faae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g1e43b72faae_0_5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e43b72faae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g1e43b72faae_0_6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e43b72faae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g1e43b72faae_0_6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e43b72faae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g1e43b72faae_0_6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43b72faa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e43b72faae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e43b72faa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e43b72faae_0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e43b72faa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e43b72faae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43b72faa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1e43b72faae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e43b72faae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1e43b72faae_0_2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aydinpramasta/sevima-intellipla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132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3"/>
          <p:cNvCxnSpPr/>
          <p:nvPr/>
        </p:nvCxnSpPr>
        <p:spPr>
          <a:xfrm rot="-5400000">
            <a:off x="-4059167" y="4327520"/>
            <a:ext cx="13354541" cy="0"/>
          </a:xfrm>
          <a:prstGeom prst="straightConnector1">
            <a:avLst/>
          </a:prstGeom>
          <a:noFill/>
          <a:ln cap="flat" cmpd="sng" w="38100">
            <a:solidFill>
              <a:srgbClr val="4DA1A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p13"/>
          <p:cNvCxnSpPr/>
          <p:nvPr/>
        </p:nvCxnSpPr>
        <p:spPr>
          <a:xfrm rot="-5400000">
            <a:off x="-3091580" y="4175120"/>
            <a:ext cx="13354541" cy="0"/>
          </a:xfrm>
          <a:prstGeom prst="straightConnector1">
            <a:avLst/>
          </a:prstGeom>
          <a:noFill/>
          <a:ln cap="flat" cmpd="sng" w="38100">
            <a:solidFill>
              <a:srgbClr val="FF9F1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p13"/>
          <p:cNvCxnSpPr/>
          <p:nvPr/>
        </p:nvCxnSpPr>
        <p:spPr>
          <a:xfrm rot="-5400000">
            <a:off x="-2016971" y="4327520"/>
            <a:ext cx="13354541" cy="0"/>
          </a:xfrm>
          <a:prstGeom prst="straightConnector1">
            <a:avLst/>
          </a:prstGeom>
          <a:noFill/>
          <a:ln cap="flat" cmpd="sng" w="38100">
            <a:solidFill>
              <a:srgbClr val="6874E8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7" name="Google Shape;87;p13"/>
          <p:cNvGrpSpPr/>
          <p:nvPr/>
        </p:nvGrpSpPr>
        <p:grpSpPr>
          <a:xfrm>
            <a:off x="1028700" y="884038"/>
            <a:ext cx="16230707" cy="8374317"/>
            <a:chOff x="0" y="-38100"/>
            <a:chExt cx="4274726" cy="2205567"/>
          </a:xfrm>
        </p:grpSpPr>
        <p:sp>
          <p:nvSpPr>
            <p:cNvPr id="88" name="Google Shape;88;p13"/>
            <p:cNvSpPr/>
            <p:nvPr/>
          </p:nvSpPr>
          <p:spPr>
            <a:xfrm>
              <a:off x="0" y="0"/>
              <a:ext cx="4274726" cy="2167467"/>
            </a:xfrm>
            <a:custGeom>
              <a:rect b="b" l="l" r="r" t="t"/>
              <a:pathLst>
                <a:path extrusionOk="0"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13"/>
          <p:cNvSpPr txBox="1"/>
          <p:nvPr/>
        </p:nvSpPr>
        <p:spPr>
          <a:xfrm>
            <a:off x="1592374" y="2919725"/>
            <a:ext cx="13583400" cy="4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36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IntelliPlan</a:t>
            </a:r>
            <a:endParaRPr sz="11036">
              <a:solidFill>
                <a:srgbClr val="0B1320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  <a:p>
            <a:pPr indent="0" lvl="0" marL="0" marR="0" rtl="0" algn="l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Solusi Pomodoro Berbasis AI</a:t>
            </a:r>
            <a:endParaRPr sz="4800">
              <a:solidFill>
                <a:srgbClr val="0B1320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  <a:p>
            <a:pPr indent="0" lvl="0" marL="0" marR="0" rtl="0" algn="l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B1320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  <a:p>
            <a:pPr indent="0" lvl="0" marL="0" marR="0" rtl="0" algn="l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B132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Site repo: </a:t>
            </a:r>
            <a:r>
              <a:rPr lang="en-US" sz="2400" u="sng">
                <a:solidFill>
                  <a:schemeClr val="hlink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3"/>
              </a:rPr>
              <a:t>https://github.com/aydinpramasta/sevima-intelliplan</a:t>
            </a:r>
            <a:endParaRPr sz="2400">
              <a:solidFill>
                <a:srgbClr val="0B132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B132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Aydin Ilham Pramasta - Programmer</a:t>
            </a:r>
            <a:endParaRPr sz="2400">
              <a:solidFill>
                <a:srgbClr val="0B1320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grpSp>
        <p:nvGrpSpPr>
          <p:cNvPr id="91" name="Google Shape;91;p13"/>
          <p:cNvGrpSpPr/>
          <p:nvPr/>
        </p:nvGrpSpPr>
        <p:grpSpPr>
          <a:xfrm>
            <a:off x="12385106" y="6084623"/>
            <a:ext cx="4476248" cy="5509228"/>
            <a:chOff x="0" y="0"/>
            <a:chExt cx="5968330" cy="7345637"/>
          </a:xfrm>
        </p:grpSpPr>
        <p:grpSp>
          <p:nvGrpSpPr>
            <p:cNvPr id="92" name="Google Shape;92;p13"/>
            <p:cNvGrpSpPr/>
            <p:nvPr/>
          </p:nvGrpSpPr>
          <p:grpSpPr>
            <a:xfrm>
              <a:off x="0" y="0"/>
              <a:ext cx="5968330" cy="7345637"/>
              <a:chOff x="0" y="0"/>
              <a:chExt cx="660400" cy="812800"/>
            </a:xfrm>
          </p:grpSpPr>
          <p:sp>
            <p:nvSpPr>
              <p:cNvPr id="93" name="Google Shape;93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13"/>
            <p:cNvGrpSpPr/>
            <p:nvPr/>
          </p:nvGrpSpPr>
          <p:grpSpPr>
            <a:xfrm>
              <a:off x="348677" y="429141"/>
              <a:ext cx="5270975" cy="6487354"/>
              <a:chOff x="0" y="0"/>
              <a:chExt cx="660400" cy="812800"/>
            </a:xfrm>
          </p:grpSpPr>
          <p:sp>
            <p:nvSpPr>
              <p:cNvPr id="96" name="Google Shape;96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13"/>
            <p:cNvGrpSpPr/>
            <p:nvPr/>
          </p:nvGrpSpPr>
          <p:grpSpPr>
            <a:xfrm>
              <a:off x="692894" y="852793"/>
              <a:ext cx="4582541" cy="5640050"/>
              <a:chOff x="0" y="0"/>
              <a:chExt cx="660400" cy="812800"/>
            </a:xfrm>
          </p:grpSpPr>
          <p:sp>
            <p:nvSpPr>
              <p:cNvPr id="99" name="Google Shape;99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101" name="Google Shape;101;p13"/>
          <p:cNvCxnSpPr/>
          <p:nvPr/>
        </p:nvCxnSpPr>
        <p:spPr>
          <a:xfrm>
            <a:off x="1592374" y="1883323"/>
            <a:ext cx="13354541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2" name="Google Shape;102;p13"/>
          <p:cNvGrpSpPr/>
          <p:nvPr/>
        </p:nvGrpSpPr>
        <p:grpSpPr>
          <a:xfrm>
            <a:off x="15328896" y="1678999"/>
            <a:ext cx="406823" cy="408647"/>
            <a:chOff x="1813" y="0"/>
            <a:chExt cx="809173" cy="812800"/>
          </a:xfrm>
        </p:grpSpPr>
        <p:sp>
          <p:nvSpPr>
            <p:cNvPr id="103" name="Google Shape;103;p1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13"/>
          <p:cNvGrpSpPr/>
          <p:nvPr/>
        </p:nvGrpSpPr>
        <p:grpSpPr>
          <a:xfrm>
            <a:off x="15892570" y="1678999"/>
            <a:ext cx="406823" cy="408647"/>
            <a:chOff x="1813" y="0"/>
            <a:chExt cx="809173" cy="812800"/>
          </a:xfrm>
        </p:grpSpPr>
        <p:sp>
          <p:nvSpPr>
            <p:cNvPr id="106" name="Google Shape;106;p1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108;p13"/>
          <p:cNvGrpSpPr/>
          <p:nvPr/>
        </p:nvGrpSpPr>
        <p:grpSpPr>
          <a:xfrm>
            <a:off x="16453618" y="1678999"/>
            <a:ext cx="406823" cy="408647"/>
            <a:chOff x="1813" y="0"/>
            <a:chExt cx="809173" cy="812800"/>
          </a:xfrm>
        </p:grpSpPr>
        <p:sp>
          <p:nvSpPr>
            <p:cNvPr id="109" name="Google Shape;109;p1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2"/>
          <p:cNvSpPr txBox="1"/>
          <p:nvPr/>
        </p:nvSpPr>
        <p:spPr>
          <a:xfrm>
            <a:off x="533304" y="8589645"/>
            <a:ext cx="533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Halaman Register</a:t>
            </a:r>
            <a:endParaRPr/>
          </a:p>
        </p:txBody>
      </p:sp>
      <p:cxnSp>
        <p:nvCxnSpPr>
          <p:cNvPr id="446" name="Google Shape;446;p22"/>
          <p:cNvCxnSpPr/>
          <p:nvPr/>
        </p:nvCxnSpPr>
        <p:spPr>
          <a:xfrm>
            <a:off x="533304" y="8105343"/>
            <a:ext cx="53340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47" name="Google Shape;447;p22"/>
          <p:cNvGrpSpPr/>
          <p:nvPr/>
        </p:nvGrpSpPr>
        <p:grpSpPr>
          <a:xfrm rot="10800000">
            <a:off x="-2277908" y="-1860039"/>
            <a:ext cx="6613196" cy="8140820"/>
            <a:chOff x="0" y="0"/>
            <a:chExt cx="8817595" cy="10854427"/>
          </a:xfrm>
        </p:grpSpPr>
        <p:grpSp>
          <p:nvGrpSpPr>
            <p:cNvPr id="448" name="Google Shape;448;p22"/>
            <p:cNvGrpSpPr/>
            <p:nvPr/>
          </p:nvGrpSpPr>
          <p:grpSpPr>
            <a:xfrm>
              <a:off x="0" y="0"/>
              <a:ext cx="8817595" cy="10854427"/>
              <a:chOff x="0" y="0"/>
              <a:chExt cx="660400" cy="812950"/>
            </a:xfrm>
          </p:grpSpPr>
          <p:sp>
            <p:nvSpPr>
              <p:cNvPr id="449" name="Google Shape;449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2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1" name="Google Shape;451;p22"/>
            <p:cNvGrpSpPr/>
            <p:nvPr/>
          </p:nvGrpSpPr>
          <p:grpSpPr>
            <a:xfrm>
              <a:off x="515133" y="634010"/>
              <a:ext cx="7787305" cy="9586144"/>
              <a:chOff x="0" y="0"/>
              <a:chExt cx="660400" cy="812950"/>
            </a:xfrm>
          </p:grpSpPr>
          <p:sp>
            <p:nvSpPr>
              <p:cNvPr id="452" name="Google Shape;452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2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4" name="Google Shape;454;p22"/>
            <p:cNvGrpSpPr/>
            <p:nvPr/>
          </p:nvGrpSpPr>
          <p:grpSpPr>
            <a:xfrm>
              <a:off x="1023677" y="1259911"/>
              <a:ext cx="6770223" cy="8334120"/>
              <a:chOff x="0" y="0"/>
              <a:chExt cx="660400" cy="812950"/>
            </a:xfrm>
          </p:grpSpPr>
          <p:sp>
            <p:nvSpPr>
              <p:cNvPr id="455" name="Google Shape;455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2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457" name="Google Shape;4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450" y="0"/>
            <a:ext cx="10953545" cy="10287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8" name="Google Shape;458;p22"/>
          <p:cNvGrpSpPr/>
          <p:nvPr/>
        </p:nvGrpSpPr>
        <p:grpSpPr>
          <a:xfrm>
            <a:off x="16344503" y="3645603"/>
            <a:ext cx="6613196" cy="8140820"/>
            <a:chOff x="0" y="0"/>
            <a:chExt cx="8817595" cy="10854427"/>
          </a:xfrm>
        </p:grpSpPr>
        <p:grpSp>
          <p:nvGrpSpPr>
            <p:cNvPr id="459" name="Google Shape;459;p22"/>
            <p:cNvGrpSpPr/>
            <p:nvPr/>
          </p:nvGrpSpPr>
          <p:grpSpPr>
            <a:xfrm>
              <a:off x="0" y="0"/>
              <a:ext cx="8817595" cy="10854427"/>
              <a:chOff x="0" y="0"/>
              <a:chExt cx="660400" cy="812950"/>
            </a:xfrm>
          </p:grpSpPr>
          <p:sp>
            <p:nvSpPr>
              <p:cNvPr id="460" name="Google Shape;460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2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2" name="Google Shape;462;p22"/>
            <p:cNvGrpSpPr/>
            <p:nvPr/>
          </p:nvGrpSpPr>
          <p:grpSpPr>
            <a:xfrm>
              <a:off x="515133" y="634010"/>
              <a:ext cx="7787305" cy="9586144"/>
              <a:chOff x="0" y="0"/>
              <a:chExt cx="660400" cy="812950"/>
            </a:xfrm>
          </p:grpSpPr>
          <p:sp>
            <p:nvSpPr>
              <p:cNvPr id="463" name="Google Shape;463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2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5" name="Google Shape;465;p22"/>
            <p:cNvGrpSpPr/>
            <p:nvPr/>
          </p:nvGrpSpPr>
          <p:grpSpPr>
            <a:xfrm>
              <a:off x="1023677" y="1259911"/>
              <a:ext cx="6770223" cy="8334120"/>
              <a:chOff x="0" y="0"/>
              <a:chExt cx="660400" cy="812950"/>
            </a:xfrm>
          </p:grpSpPr>
          <p:sp>
            <p:nvSpPr>
              <p:cNvPr id="466" name="Google Shape;466;p22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2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68" name="Google Shape;468;p22"/>
          <p:cNvGrpSpPr/>
          <p:nvPr/>
        </p:nvGrpSpPr>
        <p:grpSpPr>
          <a:xfrm>
            <a:off x="6701827" y="4939176"/>
            <a:ext cx="406852" cy="408676"/>
            <a:chOff x="1813" y="0"/>
            <a:chExt cx="809173" cy="812800"/>
          </a:xfrm>
        </p:grpSpPr>
        <p:sp>
          <p:nvSpPr>
            <p:cNvPr id="469" name="Google Shape;469;p22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2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" name="Google Shape;471;p22"/>
          <p:cNvGrpSpPr/>
          <p:nvPr/>
        </p:nvGrpSpPr>
        <p:grpSpPr>
          <a:xfrm>
            <a:off x="7265502" y="4939176"/>
            <a:ext cx="406852" cy="408676"/>
            <a:chOff x="1813" y="0"/>
            <a:chExt cx="809173" cy="812800"/>
          </a:xfrm>
        </p:grpSpPr>
        <p:sp>
          <p:nvSpPr>
            <p:cNvPr id="472" name="Google Shape;472;p22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2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" name="Google Shape;474;p22"/>
          <p:cNvGrpSpPr/>
          <p:nvPr/>
        </p:nvGrpSpPr>
        <p:grpSpPr>
          <a:xfrm>
            <a:off x="7826549" y="4939176"/>
            <a:ext cx="406852" cy="408676"/>
            <a:chOff x="1813" y="0"/>
            <a:chExt cx="809173" cy="812800"/>
          </a:xfrm>
        </p:grpSpPr>
        <p:sp>
          <p:nvSpPr>
            <p:cNvPr id="475" name="Google Shape;475;p22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2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3"/>
          <p:cNvSpPr txBox="1"/>
          <p:nvPr/>
        </p:nvSpPr>
        <p:spPr>
          <a:xfrm>
            <a:off x="533304" y="8589645"/>
            <a:ext cx="533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Halaman Login</a:t>
            </a:r>
            <a:endParaRPr/>
          </a:p>
        </p:txBody>
      </p:sp>
      <p:cxnSp>
        <p:nvCxnSpPr>
          <p:cNvPr id="482" name="Google Shape;482;p23"/>
          <p:cNvCxnSpPr/>
          <p:nvPr/>
        </p:nvCxnSpPr>
        <p:spPr>
          <a:xfrm>
            <a:off x="533304" y="8105343"/>
            <a:ext cx="53340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83" name="Google Shape;483;p23"/>
          <p:cNvGrpSpPr/>
          <p:nvPr/>
        </p:nvGrpSpPr>
        <p:grpSpPr>
          <a:xfrm rot="10800000">
            <a:off x="-2277908" y="-1860039"/>
            <a:ext cx="6613196" cy="8140820"/>
            <a:chOff x="0" y="0"/>
            <a:chExt cx="8817595" cy="10854427"/>
          </a:xfrm>
        </p:grpSpPr>
        <p:grpSp>
          <p:nvGrpSpPr>
            <p:cNvPr id="484" name="Google Shape;484;p23"/>
            <p:cNvGrpSpPr/>
            <p:nvPr/>
          </p:nvGrpSpPr>
          <p:grpSpPr>
            <a:xfrm>
              <a:off x="0" y="0"/>
              <a:ext cx="8817595" cy="10854427"/>
              <a:chOff x="0" y="0"/>
              <a:chExt cx="660400" cy="812950"/>
            </a:xfrm>
          </p:grpSpPr>
          <p:sp>
            <p:nvSpPr>
              <p:cNvPr id="485" name="Google Shape;485;p2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3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7" name="Google Shape;487;p23"/>
            <p:cNvGrpSpPr/>
            <p:nvPr/>
          </p:nvGrpSpPr>
          <p:grpSpPr>
            <a:xfrm>
              <a:off x="515133" y="634010"/>
              <a:ext cx="7787305" cy="9586144"/>
              <a:chOff x="0" y="0"/>
              <a:chExt cx="660400" cy="812950"/>
            </a:xfrm>
          </p:grpSpPr>
          <p:sp>
            <p:nvSpPr>
              <p:cNvPr id="488" name="Google Shape;488;p2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3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0" name="Google Shape;490;p23"/>
            <p:cNvGrpSpPr/>
            <p:nvPr/>
          </p:nvGrpSpPr>
          <p:grpSpPr>
            <a:xfrm>
              <a:off x="1023677" y="1259911"/>
              <a:ext cx="6770223" cy="8334120"/>
              <a:chOff x="0" y="0"/>
              <a:chExt cx="660400" cy="812950"/>
            </a:xfrm>
          </p:grpSpPr>
          <p:sp>
            <p:nvSpPr>
              <p:cNvPr id="491" name="Google Shape;491;p2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3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493" name="Google Shape;4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450" y="0"/>
            <a:ext cx="10953545" cy="10287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4" name="Google Shape;494;p23"/>
          <p:cNvGrpSpPr/>
          <p:nvPr/>
        </p:nvGrpSpPr>
        <p:grpSpPr>
          <a:xfrm>
            <a:off x="16344503" y="3645603"/>
            <a:ext cx="6613196" cy="8140820"/>
            <a:chOff x="0" y="0"/>
            <a:chExt cx="8817595" cy="10854427"/>
          </a:xfrm>
        </p:grpSpPr>
        <p:grpSp>
          <p:nvGrpSpPr>
            <p:cNvPr id="495" name="Google Shape;495;p23"/>
            <p:cNvGrpSpPr/>
            <p:nvPr/>
          </p:nvGrpSpPr>
          <p:grpSpPr>
            <a:xfrm>
              <a:off x="0" y="0"/>
              <a:ext cx="8817595" cy="10854427"/>
              <a:chOff x="0" y="0"/>
              <a:chExt cx="660400" cy="812950"/>
            </a:xfrm>
          </p:grpSpPr>
          <p:sp>
            <p:nvSpPr>
              <p:cNvPr id="496" name="Google Shape;496;p2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3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8" name="Google Shape;498;p23"/>
            <p:cNvGrpSpPr/>
            <p:nvPr/>
          </p:nvGrpSpPr>
          <p:grpSpPr>
            <a:xfrm>
              <a:off x="515133" y="634010"/>
              <a:ext cx="7787305" cy="9586144"/>
              <a:chOff x="0" y="0"/>
              <a:chExt cx="660400" cy="812950"/>
            </a:xfrm>
          </p:grpSpPr>
          <p:sp>
            <p:nvSpPr>
              <p:cNvPr id="499" name="Google Shape;499;p2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3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1" name="Google Shape;501;p23"/>
            <p:cNvGrpSpPr/>
            <p:nvPr/>
          </p:nvGrpSpPr>
          <p:grpSpPr>
            <a:xfrm>
              <a:off x="1023677" y="1259911"/>
              <a:ext cx="6770223" cy="8334120"/>
              <a:chOff x="0" y="0"/>
              <a:chExt cx="660400" cy="812950"/>
            </a:xfrm>
          </p:grpSpPr>
          <p:sp>
            <p:nvSpPr>
              <p:cNvPr id="502" name="Google Shape;502;p2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3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4" name="Google Shape;504;p23"/>
          <p:cNvGrpSpPr/>
          <p:nvPr/>
        </p:nvGrpSpPr>
        <p:grpSpPr>
          <a:xfrm>
            <a:off x="6701827" y="4939176"/>
            <a:ext cx="406852" cy="408676"/>
            <a:chOff x="1813" y="0"/>
            <a:chExt cx="809173" cy="812800"/>
          </a:xfrm>
        </p:grpSpPr>
        <p:sp>
          <p:nvSpPr>
            <p:cNvPr id="505" name="Google Shape;505;p2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7" name="Google Shape;507;p23"/>
          <p:cNvGrpSpPr/>
          <p:nvPr/>
        </p:nvGrpSpPr>
        <p:grpSpPr>
          <a:xfrm>
            <a:off x="7265502" y="4939176"/>
            <a:ext cx="406852" cy="408676"/>
            <a:chOff x="1813" y="0"/>
            <a:chExt cx="809173" cy="812800"/>
          </a:xfrm>
        </p:grpSpPr>
        <p:sp>
          <p:nvSpPr>
            <p:cNvPr id="508" name="Google Shape;508;p2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0" name="Google Shape;510;p23"/>
          <p:cNvGrpSpPr/>
          <p:nvPr/>
        </p:nvGrpSpPr>
        <p:grpSpPr>
          <a:xfrm>
            <a:off x="7826549" y="4939176"/>
            <a:ext cx="406852" cy="408676"/>
            <a:chOff x="1813" y="0"/>
            <a:chExt cx="809173" cy="812800"/>
          </a:xfrm>
        </p:grpSpPr>
        <p:sp>
          <p:nvSpPr>
            <p:cNvPr id="511" name="Google Shape;511;p2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3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4"/>
          <p:cNvSpPr txBox="1"/>
          <p:nvPr/>
        </p:nvSpPr>
        <p:spPr>
          <a:xfrm>
            <a:off x="533304" y="8589645"/>
            <a:ext cx="533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Halaman Dashboard</a:t>
            </a:r>
            <a:endParaRPr/>
          </a:p>
        </p:txBody>
      </p:sp>
      <p:cxnSp>
        <p:nvCxnSpPr>
          <p:cNvPr id="518" name="Google Shape;518;p24"/>
          <p:cNvCxnSpPr/>
          <p:nvPr/>
        </p:nvCxnSpPr>
        <p:spPr>
          <a:xfrm>
            <a:off x="533304" y="8105343"/>
            <a:ext cx="53340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19" name="Google Shape;519;p24"/>
          <p:cNvGrpSpPr/>
          <p:nvPr/>
        </p:nvGrpSpPr>
        <p:grpSpPr>
          <a:xfrm rot="10800000">
            <a:off x="-2277908" y="-1860039"/>
            <a:ext cx="6613196" cy="8140820"/>
            <a:chOff x="0" y="0"/>
            <a:chExt cx="8817595" cy="10854427"/>
          </a:xfrm>
        </p:grpSpPr>
        <p:grpSp>
          <p:nvGrpSpPr>
            <p:cNvPr id="520" name="Google Shape;520;p24"/>
            <p:cNvGrpSpPr/>
            <p:nvPr/>
          </p:nvGrpSpPr>
          <p:grpSpPr>
            <a:xfrm>
              <a:off x="0" y="0"/>
              <a:ext cx="8817595" cy="10854427"/>
              <a:chOff x="0" y="0"/>
              <a:chExt cx="660400" cy="812950"/>
            </a:xfrm>
          </p:grpSpPr>
          <p:sp>
            <p:nvSpPr>
              <p:cNvPr id="521" name="Google Shape;521;p2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4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3" name="Google Shape;523;p24"/>
            <p:cNvGrpSpPr/>
            <p:nvPr/>
          </p:nvGrpSpPr>
          <p:grpSpPr>
            <a:xfrm>
              <a:off x="515133" y="634010"/>
              <a:ext cx="7787305" cy="9586144"/>
              <a:chOff x="0" y="0"/>
              <a:chExt cx="660400" cy="812950"/>
            </a:xfrm>
          </p:grpSpPr>
          <p:sp>
            <p:nvSpPr>
              <p:cNvPr id="524" name="Google Shape;524;p2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4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6" name="Google Shape;526;p24"/>
            <p:cNvGrpSpPr/>
            <p:nvPr/>
          </p:nvGrpSpPr>
          <p:grpSpPr>
            <a:xfrm>
              <a:off x="1023677" y="1259911"/>
              <a:ext cx="6770223" cy="8334120"/>
              <a:chOff x="0" y="0"/>
              <a:chExt cx="660400" cy="812950"/>
            </a:xfrm>
          </p:grpSpPr>
          <p:sp>
            <p:nvSpPr>
              <p:cNvPr id="527" name="Google Shape;527;p2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4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29" name="Google Shape;529;p24"/>
          <p:cNvGrpSpPr/>
          <p:nvPr/>
        </p:nvGrpSpPr>
        <p:grpSpPr>
          <a:xfrm>
            <a:off x="16344503" y="3645603"/>
            <a:ext cx="6613196" cy="8140820"/>
            <a:chOff x="0" y="0"/>
            <a:chExt cx="8817595" cy="10854427"/>
          </a:xfrm>
        </p:grpSpPr>
        <p:grpSp>
          <p:nvGrpSpPr>
            <p:cNvPr id="530" name="Google Shape;530;p24"/>
            <p:cNvGrpSpPr/>
            <p:nvPr/>
          </p:nvGrpSpPr>
          <p:grpSpPr>
            <a:xfrm>
              <a:off x="0" y="0"/>
              <a:ext cx="8817595" cy="10854427"/>
              <a:chOff x="0" y="0"/>
              <a:chExt cx="660400" cy="812950"/>
            </a:xfrm>
          </p:grpSpPr>
          <p:sp>
            <p:nvSpPr>
              <p:cNvPr id="531" name="Google Shape;531;p2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4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3" name="Google Shape;533;p24"/>
            <p:cNvGrpSpPr/>
            <p:nvPr/>
          </p:nvGrpSpPr>
          <p:grpSpPr>
            <a:xfrm>
              <a:off x="515133" y="634010"/>
              <a:ext cx="7787305" cy="9586144"/>
              <a:chOff x="0" y="0"/>
              <a:chExt cx="660400" cy="812950"/>
            </a:xfrm>
          </p:grpSpPr>
          <p:sp>
            <p:nvSpPr>
              <p:cNvPr id="534" name="Google Shape;534;p2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4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6" name="Google Shape;536;p24"/>
            <p:cNvGrpSpPr/>
            <p:nvPr/>
          </p:nvGrpSpPr>
          <p:grpSpPr>
            <a:xfrm>
              <a:off x="1023677" y="1259911"/>
              <a:ext cx="6770223" cy="8334120"/>
              <a:chOff x="0" y="0"/>
              <a:chExt cx="660400" cy="812950"/>
            </a:xfrm>
          </p:grpSpPr>
          <p:sp>
            <p:nvSpPr>
              <p:cNvPr id="537" name="Google Shape;537;p2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4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39" name="Google Shape;539;p24"/>
          <p:cNvGrpSpPr/>
          <p:nvPr/>
        </p:nvGrpSpPr>
        <p:grpSpPr>
          <a:xfrm>
            <a:off x="6701827" y="4939176"/>
            <a:ext cx="406852" cy="408676"/>
            <a:chOff x="1813" y="0"/>
            <a:chExt cx="809173" cy="812800"/>
          </a:xfrm>
        </p:grpSpPr>
        <p:sp>
          <p:nvSpPr>
            <p:cNvPr id="540" name="Google Shape;540;p24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2" name="Google Shape;542;p24"/>
          <p:cNvGrpSpPr/>
          <p:nvPr/>
        </p:nvGrpSpPr>
        <p:grpSpPr>
          <a:xfrm>
            <a:off x="7265502" y="4939176"/>
            <a:ext cx="406852" cy="408676"/>
            <a:chOff x="1813" y="0"/>
            <a:chExt cx="809173" cy="812800"/>
          </a:xfrm>
        </p:grpSpPr>
        <p:sp>
          <p:nvSpPr>
            <p:cNvPr id="543" name="Google Shape;543;p24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5" name="Google Shape;545;p24"/>
          <p:cNvGrpSpPr/>
          <p:nvPr/>
        </p:nvGrpSpPr>
        <p:grpSpPr>
          <a:xfrm>
            <a:off x="7826549" y="4939176"/>
            <a:ext cx="406852" cy="408676"/>
            <a:chOff x="1813" y="0"/>
            <a:chExt cx="809173" cy="812800"/>
          </a:xfrm>
        </p:grpSpPr>
        <p:sp>
          <p:nvSpPr>
            <p:cNvPr id="546" name="Google Shape;546;p24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4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48" name="Google Shape;5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3100" y="887563"/>
            <a:ext cx="12004899" cy="851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5"/>
          <p:cNvSpPr txBox="1"/>
          <p:nvPr/>
        </p:nvSpPr>
        <p:spPr>
          <a:xfrm>
            <a:off x="533304" y="8589645"/>
            <a:ext cx="5334000" cy="13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Halaman Profile Management</a:t>
            </a:r>
            <a:endParaRPr/>
          </a:p>
        </p:txBody>
      </p:sp>
      <p:cxnSp>
        <p:nvCxnSpPr>
          <p:cNvPr id="554" name="Google Shape;554;p25"/>
          <p:cNvCxnSpPr/>
          <p:nvPr/>
        </p:nvCxnSpPr>
        <p:spPr>
          <a:xfrm>
            <a:off x="533304" y="8105343"/>
            <a:ext cx="53340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55" name="Google Shape;555;p25"/>
          <p:cNvGrpSpPr/>
          <p:nvPr/>
        </p:nvGrpSpPr>
        <p:grpSpPr>
          <a:xfrm rot="10800000">
            <a:off x="-2277908" y="-1860039"/>
            <a:ext cx="6613196" cy="8140820"/>
            <a:chOff x="0" y="0"/>
            <a:chExt cx="8817595" cy="10854427"/>
          </a:xfrm>
        </p:grpSpPr>
        <p:grpSp>
          <p:nvGrpSpPr>
            <p:cNvPr id="556" name="Google Shape;556;p25"/>
            <p:cNvGrpSpPr/>
            <p:nvPr/>
          </p:nvGrpSpPr>
          <p:grpSpPr>
            <a:xfrm>
              <a:off x="0" y="0"/>
              <a:ext cx="8817595" cy="10854427"/>
              <a:chOff x="0" y="0"/>
              <a:chExt cx="660400" cy="812950"/>
            </a:xfrm>
          </p:grpSpPr>
          <p:sp>
            <p:nvSpPr>
              <p:cNvPr id="557" name="Google Shape;557;p2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9" name="Google Shape;559;p25"/>
            <p:cNvGrpSpPr/>
            <p:nvPr/>
          </p:nvGrpSpPr>
          <p:grpSpPr>
            <a:xfrm>
              <a:off x="515133" y="634010"/>
              <a:ext cx="7787305" cy="9586144"/>
              <a:chOff x="0" y="0"/>
              <a:chExt cx="660400" cy="812950"/>
            </a:xfrm>
          </p:grpSpPr>
          <p:sp>
            <p:nvSpPr>
              <p:cNvPr id="560" name="Google Shape;560;p2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2" name="Google Shape;562;p25"/>
            <p:cNvGrpSpPr/>
            <p:nvPr/>
          </p:nvGrpSpPr>
          <p:grpSpPr>
            <a:xfrm>
              <a:off x="1023677" y="1259911"/>
              <a:ext cx="6770223" cy="8334120"/>
              <a:chOff x="0" y="0"/>
              <a:chExt cx="660400" cy="812950"/>
            </a:xfrm>
          </p:grpSpPr>
          <p:sp>
            <p:nvSpPr>
              <p:cNvPr id="563" name="Google Shape;563;p2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65" name="Google Shape;565;p25"/>
          <p:cNvGrpSpPr/>
          <p:nvPr/>
        </p:nvGrpSpPr>
        <p:grpSpPr>
          <a:xfrm>
            <a:off x="16344503" y="3645603"/>
            <a:ext cx="6613196" cy="8140820"/>
            <a:chOff x="0" y="0"/>
            <a:chExt cx="8817595" cy="10854427"/>
          </a:xfrm>
        </p:grpSpPr>
        <p:grpSp>
          <p:nvGrpSpPr>
            <p:cNvPr id="566" name="Google Shape;566;p25"/>
            <p:cNvGrpSpPr/>
            <p:nvPr/>
          </p:nvGrpSpPr>
          <p:grpSpPr>
            <a:xfrm>
              <a:off x="0" y="0"/>
              <a:ext cx="8817595" cy="10854427"/>
              <a:chOff x="0" y="0"/>
              <a:chExt cx="660400" cy="812950"/>
            </a:xfrm>
          </p:grpSpPr>
          <p:sp>
            <p:nvSpPr>
              <p:cNvPr id="567" name="Google Shape;567;p2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9" name="Google Shape;569;p25"/>
            <p:cNvGrpSpPr/>
            <p:nvPr/>
          </p:nvGrpSpPr>
          <p:grpSpPr>
            <a:xfrm>
              <a:off x="515133" y="634010"/>
              <a:ext cx="7787305" cy="9586144"/>
              <a:chOff x="0" y="0"/>
              <a:chExt cx="660400" cy="812950"/>
            </a:xfrm>
          </p:grpSpPr>
          <p:sp>
            <p:nvSpPr>
              <p:cNvPr id="570" name="Google Shape;570;p2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2" name="Google Shape;572;p25"/>
            <p:cNvGrpSpPr/>
            <p:nvPr/>
          </p:nvGrpSpPr>
          <p:grpSpPr>
            <a:xfrm>
              <a:off x="1023677" y="1259911"/>
              <a:ext cx="6770223" cy="8334120"/>
              <a:chOff x="0" y="0"/>
              <a:chExt cx="660400" cy="812950"/>
            </a:xfrm>
          </p:grpSpPr>
          <p:sp>
            <p:nvSpPr>
              <p:cNvPr id="573" name="Google Shape;573;p2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5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75" name="Google Shape;575;p25"/>
          <p:cNvGrpSpPr/>
          <p:nvPr/>
        </p:nvGrpSpPr>
        <p:grpSpPr>
          <a:xfrm>
            <a:off x="6701827" y="4939176"/>
            <a:ext cx="406852" cy="408676"/>
            <a:chOff x="1813" y="0"/>
            <a:chExt cx="809173" cy="812800"/>
          </a:xfrm>
        </p:grpSpPr>
        <p:sp>
          <p:nvSpPr>
            <p:cNvPr id="576" name="Google Shape;576;p25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8" name="Google Shape;578;p25"/>
          <p:cNvGrpSpPr/>
          <p:nvPr/>
        </p:nvGrpSpPr>
        <p:grpSpPr>
          <a:xfrm>
            <a:off x="7265502" y="4939176"/>
            <a:ext cx="406852" cy="408676"/>
            <a:chOff x="1813" y="0"/>
            <a:chExt cx="809173" cy="812800"/>
          </a:xfrm>
        </p:grpSpPr>
        <p:sp>
          <p:nvSpPr>
            <p:cNvPr id="579" name="Google Shape;579;p25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1" name="Google Shape;581;p25"/>
          <p:cNvGrpSpPr/>
          <p:nvPr/>
        </p:nvGrpSpPr>
        <p:grpSpPr>
          <a:xfrm>
            <a:off x="7826549" y="4939176"/>
            <a:ext cx="406852" cy="408676"/>
            <a:chOff x="1813" y="0"/>
            <a:chExt cx="809173" cy="812800"/>
          </a:xfrm>
        </p:grpSpPr>
        <p:sp>
          <p:nvSpPr>
            <p:cNvPr id="582" name="Google Shape;582;p25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5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84" name="Google Shape;5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1825" y="915300"/>
            <a:ext cx="11605126" cy="8228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6"/>
          <p:cNvSpPr txBox="1"/>
          <p:nvPr/>
        </p:nvSpPr>
        <p:spPr>
          <a:xfrm>
            <a:off x="533304" y="8589645"/>
            <a:ext cx="533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List Roadmap Planner</a:t>
            </a:r>
            <a:endParaRPr/>
          </a:p>
        </p:txBody>
      </p:sp>
      <p:cxnSp>
        <p:nvCxnSpPr>
          <p:cNvPr id="590" name="Google Shape;590;p26"/>
          <p:cNvCxnSpPr/>
          <p:nvPr/>
        </p:nvCxnSpPr>
        <p:spPr>
          <a:xfrm>
            <a:off x="533304" y="8105343"/>
            <a:ext cx="53340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91" name="Google Shape;591;p26"/>
          <p:cNvGrpSpPr/>
          <p:nvPr/>
        </p:nvGrpSpPr>
        <p:grpSpPr>
          <a:xfrm rot="10800000">
            <a:off x="-2277908" y="-1860039"/>
            <a:ext cx="6613196" cy="8140820"/>
            <a:chOff x="0" y="0"/>
            <a:chExt cx="8817595" cy="10854427"/>
          </a:xfrm>
        </p:grpSpPr>
        <p:grpSp>
          <p:nvGrpSpPr>
            <p:cNvPr id="592" name="Google Shape;592;p26"/>
            <p:cNvGrpSpPr/>
            <p:nvPr/>
          </p:nvGrpSpPr>
          <p:grpSpPr>
            <a:xfrm>
              <a:off x="0" y="0"/>
              <a:ext cx="8817595" cy="10854427"/>
              <a:chOff x="0" y="0"/>
              <a:chExt cx="660400" cy="812950"/>
            </a:xfrm>
          </p:grpSpPr>
          <p:sp>
            <p:nvSpPr>
              <p:cNvPr id="593" name="Google Shape;593;p2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6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5" name="Google Shape;595;p26"/>
            <p:cNvGrpSpPr/>
            <p:nvPr/>
          </p:nvGrpSpPr>
          <p:grpSpPr>
            <a:xfrm>
              <a:off x="515133" y="634010"/>
              <a:ext cx="7787305" cy="9586144"/>
              <a:chOff x="0" y="0"/>
              <a:chExt cx="660400" cy="812950"/>
            </a:xfrm>
          </p:grpSpPr>
          <p:sp>
            <p:nvSpPr>
              <p:cNvPr id="596" name="Google Shape;596;p2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6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8" name="Google Shape;598;p26"/>
            <p:cNvGrpSpPr/>
            <p:nvPr/>
          </p:nvGrpSpPr>
          <p:grpSpPr>
            <a:xfrm>
              <a:off x="1023677" y="1259911"/>
              <a:ext cx="6770223" cy="8334120"/>
              <a:chOff x="0" y="0"/>
              <a:chExt cx="660400" cy="812950"/>
            </a:xfrm>
          </p:grpSpPr>
          <p:sp>
            <p:nvSpPr>
              <p:cNvPr id="599" name="Google Shape;599;p2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6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1" name="Google Shape;601;p26"/>
          <p:cNvGrpSpPr/>
          <p:nvPr/>
        </p:nvGrpSpPr>
        <p:grpSpPr>
          <a:xfrm>
            <a:off x="16344503" y="3645603"/>
            <a:ext cx="6613196" cy="8140820"/>
            <a:chOff x="0" y="0"/>
            <a:chExt cx="8817595" cy="10854427"/>
          </a:xfrm>
        </p:grpSpPr>
        <p:grpSp>
          <p:nvGrpSpPr>
            <p:cNvPr id="602" name="Google Shape;602;p26"/>
            <p:cNvGrpSpPr/>
            <p:nvPr/>
          </p:nvGrpSpPr>
          <p:grpSpPr>
            <a:xfrm>
              <a:off x="0" y="0"/>
              <a:ext cx="8817595" cy="10854427"/>
              <a:chOff x="0" y="0"/>
              <a:chExt cx="660400" cy="812950"/>
            </a:xfrm>
          </p:grpSpPr>
          <p:sp>
            <p:nvSpPr>
              <p:cNvPr id="603" name="Google Shape;603;p2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6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5" name="Google Shape;605;p26"/>
            <p:cNvGrpSpPr/>
            <p:nvPr/>
          </p:nvGrpSpPr>
          <p:grpSpPr>
            <a:xfrm>
              <a:off x="515133" y="634010"/>
              <a:ext cx="7787305" cy="9586144"/>
              <a:chOff x="0" y="0"/>
              <a:chExt cx="660400" cy="812950"/>
            </a:xfrm>
          </p:grpSpPr>
          <p:sp>
            <p:nvSpPr>
              <p:cNvPr id="606" name="Google Shape;606;p2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6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8" name="Google Shape;608;p26"/>
            <p:cNvGrpSpPr/>
            <p:nvPr/>
          </p:nvGrpSpPr>
          <p:grpSpPr>
            <a:xfrm>
              <a:off x="1023677" y="1259911"/>
              <a:ext cx="6770223" cy="8334120"/>
              <a:chOff x="0" y="0"/>
              <a:chExt cx="660400" cy="812950"/>
            </a:xfrm>
          </p:grpSpPr>
          <p:sp>
            <p:nvSpPr>
              <p:cNvPr id="609" name="Google Shape;609;p2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6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11" name="Google Shape;611;p26"/>
          <p:cNvGrpSpPr/>
          <p:nvPr/>
        </p:nvGrpSpPr>
        <p:grpSpPr>
          <a:xfrm>
            <a:off x="6701827" y="4939176"/>
            <a:ext cx="406852" cy="408676"/>
            <a:chOff x="1813" y="0"/>
            <a:chExt cx="809173" cy="812800"/>
          </a:xfrm>
        </p:grpSpPr>
        <p:sp>
          <p:nvSpPr>
            <p:cNvPr id="612" name="Google Shape;612;p26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4" name="Google Shape;614;p26"/>
          <p:cNvGrpSpPr/>
          <p:nvPr/>
        </p:nvGrpSpPr>
        <p:grpSpPr>
          <a:xfrm>
            <a:off x="7265502" y="4939176"/>
            <a:ext cx="406852" cy="408676"/>
            <a:chOff x="1813" y="0"/>
            <a:chExt cx="809173" cy="812800"/>
          </a:xfrm>
        </p:grpSpPr>
        <p:sp>
          <p:nvSpPr>
            <p:cNvPr id="615" name="Google Shape;615;p26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7" name="Google Shape;617;p26"/>
          <p:cNvGrpSpPr/>
          <p:nvPr/>
        </p:nvGrpSpPr>
        <p:grpSpPr>
          <a:xfrm>
            <a:off x="7826549" y="4939176"/>
            <a:ext cx="406852" cy="408676"/>
            <a:chOff x="1813" y="0"/>
            <a:chExt cx="809173" cy="812800"/>
          </a:xfrm>
        </p:grpSpPr>
        <p:sp>
          <p:nvSpPr>
            <p:cNvPr id="618" name="Google Shape;618;p26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20" name="Google Shape;6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8675" y="1180236"/>
            <a:ext cx="11179324" cy="7926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7"/>
          <p:cNvSpPr txBox="1"/>
          <p:nvPr/>
        </p:nvSpPr>
        <p:spPr>
          <a:xfrm>
            <a:off x="533304" y="8589645"/>
            <a:ext cx="533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Buat </a:t>
            </a:r>
            <a:r>
              <a:rPr lang="en-US" sz="36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Roadmap Planner</a:t>
            </a:r>
            <a:endParaRPr/>
          </a:p>
        </p:txBody>
      </p:sp>
      <p:cxnSp>
        <p:nvCxnSpPr>
          <p:cNvPr id="626" name="Google Shape;626;p27"/>
          <p:cNvCxnSpPr/>
          <p:nvPr/>
        </p:nvCxnSpPr>
        <p:spPr>
          <a:xfrm>
            <a:off x="533304" y="8105343"/>
            <a:ext cx="53340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27" name="Google Shape;627;p27"/>
          <p:cNvGrpSpPr/>
          <p:nvPr/>
        </p:nvGrpSpPr>
        <p:grpSpPr>
          <a:xfrm rot="10800000">
            <a:off x="-2277908" y="-1860039"/>
            <a:ext cx="6613196" cy="8140820"/>
            <a:chOff x="0" y="0"/>
            <a:chExt cx="8817595" cy="10854427"/>
          </a:xfrm>
        </p:grpSpPr>
        <p:grpSp>
          <p:nvGrpSpPr>
            <p:cNvPr id="628" name="Google Shape;628;p27"/>
            <p:cNvGrpSpPr/>
            <p:nvPr/>
          </p:nvGrpSpPr>
          <p:grpSpPr>
            <a:xfrm>
              <a:off x="0" y="0"/>
              <a:ext cx="8817595" cy="10854427"/>
              <a:chOff x="0" y="0"/>
              <a:chExt cx="660400" cy="812950"/>
            </a:xfrm>
          </p:grpSpPr>
          <p:sp>
            <p:nvSpPr>
              <p:cNvPr id="629" name="Google Shape;629;p27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7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1" name="Google Shape;631;p27"/>
            <p:cNvGrpSpPr/>
            <p:nvPr/>
          </p:nvGrpSpPr>
          <p:grpSpPr>
            <a:xfrm>
              <a:off x="515133" y="634010"/>
              <a:ext cx="7787305" cy="9586144"/>
              <a:chOff x="0" y="0"/>
              <a:chExt cx="660400" cy="812950"/>
            </a:xfrm>
          </p:grpSpPr>
          <p:sp>
            <p:nvSpPr>
              <p:cNvPr id="632" name="Google Shape;632;p27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7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4" name="Google Shape;634;p27"/>
            <p:cNvGrpSpPr/>
            <p:nvPr/>
          </p:nvGrpSpPr>
          <p:grpSpPr>
            <a:xfrm>
              <a:off x="1023677" y="1259911"/>
              <a:ext cx="6770223" cy="8334120"/>
              <a:chOff x="0" y="0"/>
              <a:chExt cx="660400" cy="812950"/>
            </a:xfrm>
          </p:grpSpPr>
          <p:sp>
            <p:nvSpPr>
              <p:cNvPr id="635" name="Google Shape;635;p27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7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7" name="Google Shape;637;p27"/>
          <p:cNvGrpSpPr/>
          <p:nvPr/>
        </p:nvGrpSpPr>
        <p:grpSpPr>
          <a:xfrm>
            <a:off x="16344503" y="3645603"/>
            <a:ext cx="6613196" cy="8140820"/>
            <a:chOff x="0" y="0"/>
            <a:chExt cx="8817595" cy="10854427"/>
          </a:xfrm>
        </p:grpSpPr>
        <p:grpSp>
          <p:nvGrpSpPr>
            <p:cNvPr id="638" name="Google Shape;638;p27"/>
            <p:cNvGrpSpPr/>
            <p:nvPr/>
          </p:nvGrpSpPr>
          <p:grpSpPr>
            <a:xfrm>
              <a:off x="0" y="0"/>
              <a:ext cx="8817595" cy="10854427"/>
              <a:chOff x="0" y="0"/>
              <a:chExt cx="660400" cy="812950"/>
            </a:xfrm>
          </p:grpSpPr>
          <p:sp>
            <p:nvSpPr>
              <p:cNvPr id="639" name="Google Shape;639;p27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7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1" name="Google Shape;641;p27"/>
            <p:cNvGrpSpPr/>
            <p:nvPr/>
          </p:nvGrpSpPr>
          <p:grpSpPr>
            <a:xfrm>
              <a:off x="515133" y="634010"/>
              <a:ext cx="7787305" cy="9586144"/>
              <a:chOff x="0" y="0"/>
              <a:chExt cx="660400" cy="812950"/>
            </a:xfrm>
          </p:grpSpPr>
          <p:sp>
            <p:nvSpPr>
              <p:cNvPr id="642" name="Google Shape;642;p27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7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4" name="Google Shape;644;p27"/>
            <p:cNvGrpSpPr/>
            <p:nvPr/>
          </p:nvGrpSpPr>
          <p:grpSpPr>
            <a:xfrm>
              <a:off x="1023677" y="1259911"/>
              <a:ext cx="6770223" cy="8334120"/>
              <a:chOff x="0" y="0"/>
              <a:chExt cx="660400" cy="812950"/>
            </a:xfrm>
          </p:grpSpPr>
          <p:sp>
            <p:nvSpPr>
              <p:cNvPr id="645" name="Google Shape;645;p27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7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47" name="Google Shape;647;p27"/>
          <p:cNvGrpSpPr/>
          <p:nvPr/>
        </p:nvGrpSpPr>
        <p:grpSpPr>
          <a:xfrm>
            <a:off x="6701827" y="4939176"/>
            <a:ext cx="406852" cy="408676"/>
            <a:chOff x="1813" y="0"/>
            <a:chExt cx="809173" cy="812800"/>
          </a:xfrm>
        </p:grpSpPr>
        <p:sp>
          <p:nvSpPr>
            <p:cNvPr id="648" name="Google Shape;648;p27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0" name="Google Shape;650;p27"/>
          <p:cNvGrpSpPr/>
          <p:nvPr/>
        </p:nvGrpSpPr>
        <p:grpSpPr>
          <a:xfrm>
            <a:off x="7265502" y="4939176"/>
            <a:ext cx="406852" cy="408676"/>
            <a:chOff x="1813" y="0"/>
            <a:chExt cx="809173" cy="812800"/>
          </a:xfrm>
        </p:grpSpPr>
        <p:sp>
          <p:nvSpPr>
            <p:cNvPr id="651" name="Google Shape;651;p27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3" name="Google Shape;653;p27"/>
          <p:cNvGrpSpPr/>
          <p:nvPr/>
        </p:nvGrpSpPr>
        <p:grpSpPr>
          <a:xfrm>
            <a:off x="7826549" y="4939176"/>
            <a:ext cx="406852" cy="408676"/>
            <a:chOff x="1813" y="0"/>
            <a:chExt cx="809173" cy="812800"/>
          </a:xfrm>
        </p:grpSpPr>
        <p:sp>
          <p:nvSpPr>
            <p:cNvPr id="654" name="Google Shape;654;p27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7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56" name="Google Shape;6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675" y="1130600"/>
            <a:ext cx="11319324" cy="802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8"/>
          <p:cNvSpPr txBox="1"/>
          <p:nvPr/>
        </p:nvSpPr>
        <p:spPr>
          <a:xfrm>
            <a:off x="533304" y="8589645"/>
            <a:ext cx="533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Detail</a:t>
            </a:r>
            <a:r>
              <a:rPr lang="en-US" sz="36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 Roadmap Planner</a:t>
            </a:r>
            <a:endParaRPr/>
          </a:p>
        </p:txBody>
      </p:sp>
      <p:cxnSp>
        <p:nvCxnSpPr>
          <p:cNvPr id="662" name="Google Shape;662;p28"/>
          <p:cNvCxnSpPr/>
          <p:nvPr/>
        </p:nvCxnSpPr>
        <p:spPr>
          <a:xfrm>
            <a:off x="533304" y="8105343"/>
            <a:ext cx="53340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63" name="Google Shape;663;p28"/>
          <p:cNvGrpSpPr/>
          <p:nvPr/>
        </p:nvGrpSpPr>
        <p:grpSpPr>
          <a:xfrm rot="10800000">
            <a:off x="-2277908" y="-1860039"/>
            <a:ext cx="6613196" cy="8140820"/>
            <a:chOff x="0" y="0"/>
            <a:chExt cx="8817595" cy="10854427"/>
          </a:xfrm>
        </p:grpSpPr>
        <p:grpSp>
          <p:nvGrpSpPr>
            <p:cNvPr id="664" name="Google Shape;664;p28"/>
            <p:cNvGrpSpPr/>
            <p:nvPr/>
          </p:nvGrpSpPr>
          <p:grpSpPr>
            <a:xfrm>
              <a:off x="0" y="0"/>
              <a:ext cx="8817595" cy="10854427"/>
              <a:chOff x="0" y="0"/>
              <a:chExt cx="660400" cy="812950"/>
            </a:xfrm>
          </p:grpSpPr>
          <p:sp>
            <p:nvSpPr>
              <p:cNvPr id="665" name="Google Shape;665;p2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8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7" name="Google Shape;667;p28"/>
            <p:cNvGrpSpPr/>
            <p:nvPr/>
          </p:nvGrpSpPr>
          <p:grpSpPr>
            <a:xfrm>
              <a:off x="515133" y="634010"/>
              <a:ext cx="7787305" cy="9586144"/>
              <a:chOff x="0" y="0"/>
              <a:chExt cx="660400" cy="812950"/>
            </a:xfrm>
          </p:grpSpPr>
          <p:sp>
            <p:nvSpPr>
              <p:cNvPr id="668" name="Google Shape;668;p2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8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0" name="Google Shape;670;p28"/>
            <p:cNvGrpSpPr/>
            <p:nvPr/>
          </p:nvGrpSpPr>
          <p:grpSpPr>
            <a:xfrm>
              <a:off x="1023677" y="1259911"/>
              <a:ext cx="6770223" cy="8334120"/>
              <a:chOff x="0" y="0"/>
              <a:chExt cx="660400" cy="812950"/>
            </a:xfrm>
          </p:grpSpPr>
          <p:sp>
            <p:nvSpPr>
              <p:cNvPr id="671" name="Google Shape;671;p2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8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3" name="Google Shape;673;p28"/>
          <p:cNvGrpSpPr/>
          <p:nvPr/>
        </p:nvGrpSpPr>
        <p:grpSpPr>
          <a:xfrm>
            <a:off x="16344503" y="3645603"/>
            <a:ext cx="6613196" cy="8140820"/>
            <a:chOff x="0" y="0"/>
            <a:chExt cx="8817595" cy="10854427"/>
          </a:xfrm>
        </p:grpSpPr>
        <p:grpSp>
          <p:nvGrpSpPr>
            <p:cNvPr id="674" name="Google Shape;674;p28"/>
            <p:cNvGrpSpPr/>
            <p:nvPr/>
          </p:nvGrpSpPr>
          <p:grpSpPr>
            <a:xfrm>
              <a:off x="0" y="0"/>
              <a:ext cx="8817595" cy="10854427"/>
              <a:chOff x="0" y="0"/>
              <a:chExt cx="660400" cy="812950"/>
            </a:xfrm>
          </p:grpSpPr>
          <p:sp>
            <p:nvSpPr>
              <p:cNvPr id="675" name="Google Shape;675;p2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8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7" name="Google Shape;677;p28"/>
            <p:cNvGrpSpPr/>
            <p:nvPr/>
          </p:nvGrpSpPr>
          <p:grpSpPr>
            <a:xfrm>
              <a:off x="515133" y="634010"/>
              <a:ext cx="7787305" cy="9586144"/>
              <a:chOff x="0" y="0"/>
              <a:chExt cx="660400" cy="812950"/>
            </a:xfrm>
          </p:grpSpPr>
          <p:sp>
            <p:nvSpPr>
              <p:cNvPr id="678" name="Google Shape;678;p2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8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0" name="Google Shape;680;p28"/>
            <p:cNvGrpSpPr/>
            <p:nvPr/>
          </p:nvGrpSpPr>
          <p:grpSpPr>
            <a:xfrm>
              <a:off x="1023677" y="1259911"/>
              <a:ext cx="6770223" cy="8334120"/>
              <a:chOff x="0" y="0"/>
              <a:chExt cx="660400" cy="812950"/>
            </a:xfrm>
          </p:grpSpPr>
          <p:sp>
            <p:nvSpPr>
              <p:cNvPr id="681" name="Google Shape;681;p2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8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83" name="Google Shape;683;p28"/>
          <p:cNvGrpSpPr/>
          <p:nvPr/>
        </p:nvGrpSpPr>
        <p:grpSpPr>
          <a:xfrm>
            <a:off x="6701827" y="4939176"/>
            <a:ext cx="406852" cy="408676"/>
            <a:chOff x="1813" y="0"/>
            <a:chExt cx="809173" cy="812800"/>
          </a:xfrm>
        </p:grpSpPr>
        <p:sp>
          <p:nvSpPr>
            <p:cNvPr id="684" name="Google Shape;684;p28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6" name="Google Shape;686;p28"/>
          <p:cNvGrpSpPr/>
          <p:nvPr/>
        </p:nvGrpSpPr>
        <p:grpSpPr>
          <a:xfrm>
            <a:off x="7265502" y="4939176"/>
            <a:ext cx="406852" cy="408676"/>
            <a:chOff x="1813" y="0"/>
            <a:chExt cx="809173" cy="812800"/>
          </a:xfrm>
        </p:grpSpPr>
        <p:sp>
          <p:nvSpPr>
            <p:cNvPr id="687" name="Google Shape;687;p28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9" name="Google Shape;689;p28"/>
          <p:cNvGrpSpPr/>
          <p:nvPr/>
        </p:nvGrpSpPr>
        <p:grpSpPr>
          <a:xfrm>
            <a:off x="7826549" y="4939176"/>
            <a:ext cx="406852" cy="408676"/>
            <a:chOff x="1813" y="0"/>
            <a:chExt cx="809173" cy="812800"/>
          </a:xfrm>
        </p:grpSpPr>
        <p:sp>
          <p:nvSpPr>
            <p:cNvPr id="690" name="Google Shape;690;p28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92" name="Google Shape;6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1825" y="1029287"/>
            <a:ext cx="11605126" cy="8228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9"/>
          <p:cNvSpPr txBox="1"/>
          <p:nvPr/>
        </p:nvSpPr>
        <p:spPr>
          <a:xfrm>
            <a:off x="533304" y="8589645"/>
            <a:ext cx="533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Edit</a:t>
            </a:r>
            <a:r>
              <a:rPr lang="en-US" sz="36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 Roadmap Planner</a:t>
            </a:r>
            <a:endParaRPr/>
          </a:p>
        </p:txBody>
      </p:sp>
      <p:cxnSp>
        <p:nvCxnSpPr>
          <p:cNvPr id="698" name="Google Shape;698;p29"/>
          <p:cNvCxnSpPr/>
          <p:nvPr/>
        </p:nvCxnSpPr>
        <p:spPr>
          <a:xfrm>
            <a:off x="533304" y="8105343"/>
            <a:ext cx="53340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99" name="Google Shape;699;p29"/>
          <p:cNvGrpSpPr/>
          <p:nvPr/>
        </p:nvGrpSpPr>
        <p:grpSpPr>
          <a:xfrm rot="10800000">
            <a:off x="-2277908" y="-1860039"/>
            <a:ext cx="6613196" cy="8140820"/>
            <a:chOff x="0" y="0"/>
            <a:chExt cx="8817595" cy="10854427"/>
          </a:xfrm>
        </p:grpSpPr>
        <p:grpSp>
          <p:nvGrpSpPr>
            <p:cNvPr id="700" name="Google Shape;700;p29"/>
            <p:cNvGrpSpPr/>
            <p:nvPr/>
          </p:nvGrpSpPr>
          <p:grpSpPr>
            <a:xfrm>
              <a:off x="0" y="0"/>
              <a:ext cx="8817595" cy="10854427"/>
              <a:chOff x="0" y="0"/>
              <a:chExt cx="660400" cy="812950"/>
            </a:xfrm>
          </p:grpSpPr>
          <p:sp>
            <p:nvSpPr>
              <p:cNvPr id="701" name="Google Shape;701;p2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9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3" name="Google Shape;703;p29"/>
            <p:cNvGrpSpPr/>
            <p:nvPr/>
          </p:nvGrpSpPr>
          <p:grpSpPr>
            <a:xfrm>
              <a:off x="515133" y="634010"/>
              <a:ext cx="7787305" cy="9586144"/>
              <a:chOff x="0" y="0"/>
              <a:chExt cx="660400" cy="812950"/>
            </a:xfrm>
          </p:grpSpPr>
          <p:sp>
            <p:nvSpPr>
              <p:cNvPr id="704" name="Google Shape;704;p2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9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6" name="Google Shape;706;p29"/>
            <p:cNvGrpSpPr/>
            <p:nvPr/>
          </p:nvGrpSpPr>
          <p:grpSpPr>
            <a:xfrm>
              <a:off x="1023677" y="1259911"/>
              <a:ext cx="6770223" cy="8334120"/>
              <a:chOff x="0" y="0"/>
              <a:chExt cx="660400" cy="812950"/>
            </a:xfrm>
          </p:grpSpPr>
          <p:sp>
            <p:nvSpPr>
              <p:cNvPr id="707" name="Google Shape;707;p2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9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09" name="Google Shape;709;p29"/>
          <p:cNvGrpSpPr/>
          <p:nvPr/>
        </p:nvGrpSpPr>
        <p:grpSpPr>
          <a:xfrm>
            <a:off x="16344503" y="3645603"/>
            <a:ext cx="6613196" cy="8140820"/>
            <a:chOff x="0" y="0"/>
            <a:chExt cx="8817595" cy="10854427"/>
          </a:xfrm>
        </p:grpSpPr>
        <p:grpSp>
          <p:nvGrpSpPr>
            <p:cNvPr id="710" name="Google Shape;710;p29"/>
            <p:cNvGrpSpPr/>
            <p:nvPr/>
          </p:nvGrpSpPr>
          <p:grpSpPr>
            <a:xfrm>
              <a:off x="0" y="0"/>
              <a:ext cx="8817595" cy="10854427"/>
              <a:chOff x="0" y="0"/>
              <a:chExt cx="660400" cy="812950"/>
            </a:xfrm>
          </p:grpSpPr>
          <p:sp>
            <p:nvSpPr>
              <p:cNvPr id="711" name="Google Shape;711;p2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9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3" name="Google Shape;713;p29"/>
            <p:cNvGrpSpPr/>
            <p:nvPr/>
          </p:nvGrpSpPr>
          <p:grpSpPr>
            <a:xfrm>
              <a:off x="515133" y="634010"/>
              <a:ext cx="7787305" cy="9586144"/>
              <a:chOff x="0" y="0"/>
              <a:chExt cx="660400" cy="812950"/>
            </a:xfrm>
          </p:grpSpPr>
          <p:sp>
            <p:nvSpPr>
              <p:cNvPr id="714" name="Google Shape;714;p2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9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6" name="Google Shape;716;p29"/>
            <p:cNvGrpSpPr/>
            <p:nvPr/>
          </p:nvGrpSpPr>
          <p:grpSpPr>
            <a:xfrm>
              <a:off x="1023677" y="1259911"/>
              <a:ext cx="6770223" cy="8334120"/>
              <a:chOff x="0" y="0"/>
              <a:chExt cx="660400" cy="812950"/>
            </a:xfrm>
          </p:grpSpPr>
          <p:sp>
            <p:nvSpPr>
              <p:cNvPr id="717" name="Google Shape;717;p29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9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19" name="Google Shape;719;p29"/>
          <p:cNvGrpSpPr/>
          <p:nvPr/>
        </p:nvGrpSpPr>
        <p:grpSpPr>
          <a:xfrm>
            <a:off x="6701827" y="4939176"/>
            <a:ext cx="406852" cy="408676"/>
            <a:chOff x="1813" y="0"/>
            <a:chExt cx="809173" cy="812800"/>
          </a:xfrm>
        </p:grpSpPr>
        <p:sp>
          <p:nvSpPr>
            <p:cNvPr id="720" name="Google Shape;720;p29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2" name="Google Shape;722;p29"/>
          <p:cNvGrpSpPr/>
          <p:nvPr/>
        </p:nvGrpSpPr>
        <p:grpSpPr>
          <a:xfrm>
            <a:off x="7265502" y="4939176"/>
            <a:ext cx="406852" cy="408676"/>
            <a:chOff x="1813" y="0"/>
            <a:chExt cx="809173" cy="812800"/>
          </a:xfrm>
        </p:grpSpPr>
        <p:sp>
          <p:nvSpPr>
            <p:cNvPr id="723" name="Google Shape;723;p29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5" name="Google Shape;725;p29"/>
          <p:cNvGrpSpPr/>
          <p:nvPr/>
        </p:nvGrpSpPr>
        <p:grpSpPr>
          <a:xfrm>
            <a:off x="7826549" y="4939176"/>
            <a:ext cx="406852" cy="408676"/>
            <a:chOff x="1813" y="0"/>
            <a:chExt cx="809173" cy="812800"/>
          </a:xfrm>
        </p:grpSpPr>
        <p:sp>
          <p:nvSpPr>
            <p:cNvPr id="726" name="Google Shape;726;p29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28" name="Google Shape;7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3750" y="1001225"/>
            <a:ext cx="11684250" cy="828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0"/>
          <p:cNvSpPr txBox="1"/>
          <p:nvPr/>
        </p:nvSpPr>
        <p:spPr>
          <a:xfrm>
            <a:off x="533304" y="8589645"/>
            <a:ext cx="533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Roadmap Maker</a:t>
            </a:r>
            <a:endParaRPr/>
          </a:p>
        </p:txBody>
      </p:sp>
      <p:cxnSp>
        <p:nvCxnSpPr>
          <p:cNvPr id="734" name="Google Shape;734;p30"/>
          <p:cNvCxnSpPr/>
          <p:nvPr/>
        </p:nvCxnSpPr>
        <p:spPr>
          <a:xfrm>
            <a:off x="533304" y="8105343"/>
            <a:ext cx="53340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35" name="Google Shape;735;p30"/>
          <p:cNvGrpSpPr/>
          <p:nvPr/>
        </p:nvGrpSpPr>
        <p:grpSpPr>
          <a:xfrm rot="10800000">
            <a:off x="-2277908" y="-1860039"/>
            <a:ext cx="6613196" cy="8140820"/>
            <a:chOff x="0" y="0"/>
            <a:chExt cx="8817595" cy="10854427"/>
          </a:xfrm>
        </p:grpSpPr>
        <p:grpSp>
          <p:nvGrpSpPr>
            <p:cNvPr id="736" name="Google Shape;736;p30"/>
            <p:cNvGrpSpPr/>
            <p:nvPr/>
          </p:nvGrpSpPr>
          <p:grpSpPr>
            <a:xfrm>
              <a:off x="0" y="0"/>
              <a:ext cx="8817595" cy="10854427"/>
              <a:chOff x="0" y="0"/>
              <a:chExt cx="660400" cy="812950"/>
            </a:xfrm>
          </p:grpSpPr>
          <p:sp>
            <p:nvSpPr>
              <p:cNvPr id="737" name="Google Shape;737;p3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0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9" name="Google Shape;739;p30"/>
            <p:cNvGrpSpPr/>
            <p:nvPr/>
          </p:nvGrpSpPr>
          <p:grpSpPr>
            <a:xfrm>
              <a:off x="515133" y="634010"/>
              <a:ext cx="7787305" cy="9586144"/>
              <a:chOff x="0" y="0"/>
              <a:chExt cx="660400" cy="812950"/>
            </a:xfrm>
          </p:grpSpPr>
          <p:sp>
            <p:nvSpPr>
              <p:cNvPr id="740" name="Google Shape;740;p3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0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2" name="Google Shape;742;p30"/>
            <p:cNvGrpSpPr/>
            <p:nvPr/>
          </p:nvGrpSpPr>
          <p:grpSpPr>
            <a:xfrm>
              <a:off x="1023677" y="1259911"/>
              <a:ext cx="6770223" cy="8334120"/>
              <a:chOff x="0" y="0"/>
              <a:chExt cx="660400" cy="812950"/>
            </a:xfrm>
          </p:grpSpPr>
          <p:sp>
            <p:nvSpPr>
              <p:cNvPr id="743" name="Google Shape;743;p3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0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45" name="Google Shape;745;p30"/>
          <p:cNvGrpSpPr/>
          <p:nvPr/>
        </p:nvGrpSpPr>
        <p:grpSpPr>
          <a:xfrm>
            <a:off x="16344503" y="3645603"/>
            <a:ext cx="6613196" cy="8140820"/>
            <a:chOff x="0" y="0"/>
            <a:chExt cx="8817595" cy="10854427"/>
          </a:xfrm>
        </p:grpSpPr>
        <p:grpSp>
          <p:nvGrpSpPr>
            <p:cNvPr id="746" name="Google Shape;746;p30"/>
            <p:cNvGrpSpPr/>
            <p:nvPr/>
          </p:nvGrpSpPr>
          <p:grpSpPr>
            <a:xfrm>
              <a:off x="0" y="0"/>
              <a:ext cx="8817595" cy="10854427"/>
              <a:chOff x="0" y="0"/>
              <a:chExt cx="660400" cy="812950"/>
            </a:xfrm>
          </p:grpSpPr>
          <p:sp>
            <p:nvSpPr>
              <p:cNvPr id="747" name="Google Shape;747;p3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0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9" name="Google Shape;749;p30"/>
            <p:cNvGrpSpPr/>
            <p:nvPr/>
          </p:nvGrpSpPr>
          <p:grpSpPr>
            <a:xfrm>
              <a:off x="515133" y="634010"/>
              <a:ext cx="7787305" cy="9586144"/>
              <a:chOff x="0" y="0"/>
              <a:chExt cx="660400" cy="812950"/>
            </a:xfrm>
          </p:grpSpPr>
          <p:sp>
            <p:nvSpPr>
              <p:cNvPr id="750" name="Google Shape;750;p3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30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2" name="Google Shape;752;p30"/>
            <p:cNvGrpSpPr/>
            <p:nvPr/>
          </p:nvGrpSpPr>
          <p:grpSpPr>
            <a:xfrm>
              <a:off x="1023677" y="1259911"/>
              <a:ext cx="6770223" cy="8334120"/>
              <a:chOff x="0" y="0"/>
              <a:chExt cx="660400" cy="812950"/>
            </a:xfrm>
          </p:grpSpPr>
          <p:sp>
            <p:nvSpPr>
              <p:cNvPr id="753" name="Google Shape;753;p3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30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55" name="Google Shape;755;p30"/>
          <p:cNvGrpSpPr/>
          <p:nvPr/>
        </p:nvGrpSpPr>
        <p:grpSpPr>
          <a:xfrm>
            <a:off x="6701827" y="4939176"/>
            <a:ext cx="406852" cy="408676"/>
            <a:chOff x="1813" y="0"/>
            <a:chExt cx="809173" cy="812800"/>
          </a:xfrm>
        </p:grpSpPr>
        <p:sp>
          <p:nvSpPr>
            <p:cNvPr id="756" name="Google Shape;756;p30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8" name="Google Shape;758;p30"/>
          <p:cNvGrpSpPr/>
          <p:nvPr/>
        </p:nvGrpSpPr>
        <p:grpSpPr>
          <a:xfrm>
            <a:off x="7265502" y="4939176"/>
            <a:ext cx="406852" cy="408676"/>
            <a:chOff x="1813" y="0"/>
            <a:chExt cx="809173" cy="812800"/>
          </a:xfrm>
        </p:grpSpPr>
        <p:sp>
          <p:nvSpPr>
            <p:cNvPr id="759" name="Google Shape;759;p30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1" name="Google Shape;761;p30"/>
          <p:cNvGrpSpPr/>
          <p:nvPr/>
        </p:nvGrpSpPr>
        <p:grpSpPr>
          <a:xfrm>
            <a:off x="7826549" y="4939176"/>
            <a:ext cx="406852" cy="408676"/>
            <a:chOff x="1813" y="0"/>
            <a:chExt cx="809173" cy="812800"/>
          </a:xfrm>
        </p:grpSpPr>
        <p:sp>
          <p:nvSpPr>
            <p:cNvPr id="762" name="Google Shape;762;p30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64" name="Google Shape;7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8675" y="1180250"/>
            <a:ext cx="11179324" cy="7926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9" name="Google Shape;769;p31"/>
          <p:cNvPicPr preferRelativeResize="0"/>
          <p:nvPr/>
        </p:nvPicPr>
        <p:blipFill rotWithShape="1">
          <a:blip r:embed="rId3">
            <a:alphaModFix/>
          </a:blip>
          <a:srcRect b="7824" l="0" r="0" t="7825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0" name="Google Shape;770;p31"/>
          <p:cNvGrpSpPr/>
          <p:nvPr/>
        </p:nvGrpSpPr>
        <p:grpSpPr>
          <a:xfrm>
            <a:off x="3729073" y="2503986"/>
            <a:ext cx="10767979" cy="5555793"/>
            <a:chOff x="0" y="-38100"/>
            <a:chExt cx="4274726" cy="2205567"/>
          </a:xfrm>
        </p:grpSpPr>
        <p:sp>
          <p:nvSpPr>
            <p:cNvPr id="771" name="Google Shape;771;p31"/>
            <p:cNvSpPr/>
            <p:nvPr/>
          </p:nvSpPr>
          <p:spPr>
            <a:xfrm>
              <a:off x="0" y="0"/>
              <a:ext cx="4274726" cy="2167467"/>
            </a:xfrm>
            <a:custGeom>
              <a:rect b="b" l="l" r="r" t="t"/>
              <a:pathLst>
                <a:path extrusionOk="0" h="2167467" w="4274726">
                  <a:moveTo>
                    <a:pt x="34511" y="0"/>
                  </a:moveTo>
                  <a:lnTo>
                    <a:pt x="4240215" y="0"/>
                  </a:lnTo>
                  <a:cubicBezTo>
                    <a:pt x="4249368" y="0"/>
                    <a:pt x="4258146" y="3636"/>
                    <a:pt x="4264618" y="10108"/>
                  </a:cubicBezTo>
                  <a:cubicBezTo>
                    <a:pt x="4271090" y="16580"/>
                    <a:pt x="4274726" y="25358"/>
                    <a:pt x="4274726" y="34511"/>
                  </a:cubicBezTo>
                  <a:lnTo>
                    <a:pt x="4274726" y="2132956"/>
                  </a:lnTo>
                  <a:cubicBezTo>
                    <a:pt x="4274726" y="2142109"/>
                    <a:pt x="4271090" y="2150887"/>
                    <a:pt x="4264618" y="2157359"/>
                  </a:cubicBezTo>
                  <a:cubicBezTo>
                    <a:pt x="4258146" y="2163831"/>
                    <a:pt x="4249368" y="2167467"/>
                    <a:pt x="4240215" y="2167467"/>
                  </a:cubicBezTo>
                  <a:lnTo>
                    <a:pt x="34511" y="2167467"/>
                  </a:lnTo>
                  <a:cubicBezTo>
                    <a:pt x="25358" y="2167467"/>
                    <a:pt x="16580" y="2163831"/>
                    <a:pt x="10108" y="2157359"/>
                  </a:cubicBezTo>
                  <a:cubicBezTo>
                    <a:pt x="3636" y="2150887"/>
                    <a:pt x="0" y="2142109"/>
                    <a:pt x="0" y="2132956"/>
                  </a:cubicBezTo>
                  <a:lnTo>
                    <a:pt x="0" y="34511"/>
                  </a:lnTo>
                  <a:cubicBezTo>
                    <a:pt x="0" y="25358"/>
                    <a:pt x="3636" y="16580"/>
                    <a:pt x="10108" y="10108"/>
                  </a:cubicBezTo>
                  <a:cubicBezTo>
                    <a:pt x="16580" y="3636"/>
                    <a:pt x="25358" y="0"/>
                    <a:pt x="34511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3" name="Google Shape;773;p31"/>
          <p:cNvSpPr txBox="1"/>
          <p:nvPr/>
        </p:nvSpPr>
        <p:spPr>
          <a:xfrm>
            <a:off x="4485585" y="4457708"/>
            <a:ext cx="9319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0" u="none" cap="none" strike="noStrike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thank you!</a:t>
            </a:r>
            <a:endParaRPr/>
          </a:p>
        </p:txBody>
      </p:sp>
      <p:grpSp>
        <p:nvGrpSpPr>
          <p:cNvPr id="774" name="Google Shape;774;p31"/>
          <p:cNvGrpSpPr/>
          <p:nvPr/>
        </p:nvGrpSpPr>
        <p:grpSpPr>
          <a:xfrm>
            <a:off x="8378227" y="7049528"/>
            <a:ext cx="406823" cy="408647"/>
            <a:chOff x="1813" y="0"/>
            <a:chExt cx="809173" cy="812800"/>
          </a:xfrm>
        </p:grpSpPr>
        <p:sp>
          <p:nvSpPr>
            <p:cNvPr id="775" name="Google Shape;775;p31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7" name="Google Shape;777;p31"/>
          <p:cNvGrpSpPr/>
          <p:nvPr/>
        </p:nvGrpSpPr>
        <p:grpSpPr>
          <a:xfrm>
            <a:off x="8941902" y="7049528"/>
            <a:ext cx="406823" cy="408647"/>
            <a:chOff x="1813" y="0"/>
            <a:chExt cx="809173" cy="812800"/>
          </a:xfrm>
        </p:grpSpPr>
        <p:sp>
          <p:nvSpPr>
            <p:cNvPr id="778" name="Google Shape;778;p31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0" name="Google Shape;780;p31"/>
          <p:cNvGrpSpPr/>
          <p:nvPr/>
        </p:nvGrpSpPr>
        <p:grpSpPr>
          <a:xfrm>
            <a:off x="9502949" y="7049528"/>
            <a:ext cx="406823" cy="408647"/>
            <a:chOff x="1813" y="0"/>
            <a:chExt cx="809173" cy="812800"/>
          </a:xfrm>
        </p:grpSpPr>
        <p:sp>
          <p:nvSpPr>
            <p:cNvPr id="781" name="Google Shape;781;p31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3" name="Google Shape;783;p31"/>
          <p:cNvGrpSpPr/>
          <p:nvPr/>
        </p:nvGrpSpPr>
        <p:grpSpPr>
          <a:xfrm>
            <a:off x="15248741" y="5672661"/>
            <a:ext cx="6078519" cy="7481254"/>
            <a:chOff x="0" y="0"/>
            <a:chExt cx="8104692" cy="9975005"/>
          </a:xfrm>
        </p:grpSpPr>
        <p:grpSp>
          <p:nvGrpSpPr>
            <p:cNvPr id="784" name="Google Shape;784;p31"/>
            <p:cNvGrpSpPr/>
            <p:nvPr/>
          </p:nvGrpSpPr>
          <p:grpSpPr>
            <a:xfrm>
              <a:off x="0" y="0"/>
              <a:ext cx="8104692" cy="9975005"/>
              <a:chOff x="0" y="0"/>
              <a:chExt cx="660400" cy="812800"/>
            </a:xfrm>
          </p:grpSpPr>
          <p:sp>
            <p:nvSpPr>
              <p:cNvPr id="785" name="Google Shape;785;p3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3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7" name="Google Shape;787;p31"/>
            <p:cNvGrpSpPr/>
            <p:nvPr/>
          </p:nvGrpSpPr>
          <p:grpSpPr>
            <a:xfrm>
              <a:off x="473486" y="582752"/>
              <a:ext cx="7157719" cy="8809501"/>
              <a:chOff x="0" y="0"/>
              <a:chExt cx="660400" cy="812800"/>
            </a:xfrm>
          </p:grpSpPr>
          <p:sp>
            <p:nvSpPr>
              <p:cNvPr id="788" name="Google Shape;788;p3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3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0" name="Google Shape;790;p31"/>
            <p:cNvGrpSpPr/>
            <p:nvPr/>
          </p:nvGrpSpPr>
          <p:grpSpPr>
            <a:xfrm>
              <a:off x="940916" y="1158050"/>
              <a:ext cx="6222860" cy="7658905"/>
              <a:chOff x="0" y="0"/>
              <a:chExt cx="660400" cy="812800"/>
            </a:xfrm>
          </p:grpSpPr>
          <p:sp>
            <p:nvSpPr>
              <p:cNvPr id="791" name="Google Shape;791;p3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3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3" name="Google Shape;793;p31"/>
          <p:cNvGrpSpPr/>
          <p:nvPr/>
        </p:nvGrpSpPr>
        <p:grpSpPr>
          <a:xfrm rot="10800000">
            <a:off x="-2349446" y="-3255996"/>
            <a:ext cx="6078519" cy="7481254"/>
            <a:chOff x="0" y="0"/>
            <a:chExt cx="8104692" cy="9975005"/>
          </a:xfrm>
        </p:grpSpPr>
        <p:grpSp>
          <p:nvGrpSpPr>
            <p:cNvPr id="794" name="Google Shape;794;p31"/>
            <p:cNvGrpSpPr/>
            <p:nvPr/>
          </p:nvGrpSpPr>
          <p:grpSpPr>
            <a:xfrm>
              <a:off x="0" y="0"/>
              <a:ext cx="8104692" cy="9975005"/>
              <a:chOff x="0" y="0"/>
              <a:chExt cx="660400" cy="812800"/>
            </a:xfrm>
          </p:grpSpPr>
          <p:sp>
            <p:nvSpPr>
              <p:cNvPr id="795" name="Google Shape;795;p3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3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7" name="Google Shape;797;p31"/>
            <p:cNvGrpSpPr/>
            <p:nvPr/>
          </p:nvGrpSpPr>
          <p:grpSpPr>
            <a:xfrm>
              <a:off x="473486" y="582752"/>
              <a:ext cx="7157719" cy="8809501"/>
              <a:chOff x="0" y="0"/>
              <a:chExt cx="660400" cy="812800"/>
            </a:xfrm>
          </p:grpSpPr>
          <p:sp>
            <p:nvSpPr>
              <p:cNvPr id="798" name="Google Shape;798;p3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3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0" name="Google Shape;800;p31"/>
            <p:cNvGrpSpPr/>
            <p:nvPr/>
          </p:nvGrpSpPr>
          <p:grpSpPr>
            <a:xfrm>
              <a:off x="940916" y="1158050"/>
              <a:ext cx="6222860" cy="7658905"/>
              <a:chOff x="0" y="0"/>
              <a:chExt cx="660400" cy="812800"/>
            </a:xfrm>
          </p:grpSpPr>
          <p:sp>
            <p:nvSpPr>
              <p:cNvPr id="801" name="Google Shape;801;p3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4"/>
          <p:cNvGrpSpPr/>
          <p:nvPr/>
        </p:nvGrpSpPr>
        <p:grpSpPr>
          <a:xfrm>
            <a:off x="1028700" y="884039"/>
            <a:ext cx="16230600" cy="8374261"/>
            <a:chOff x="0" y="-38100"/>
            <a:chExt cx="4274726" cy="2205567"/>
          </a:xfrm>
        </p:grpSpPr>
        <p:sp>
          <p:nvSpPr>
            <p:cNvPr id="116" name="Google Shape;116;p14"/>
            <p:cNvSpPr/>
            <p:nvPr/>
          </p:nvSpPr>
          <p:spPr>
            <a:xfrm>
              <a:off x="0" y="0"/>
              <a:ext cx="4274726" cy="2167467"/>
            </a:xfrm>
            <a:custGeom>
              <a:rect b="b" l="l" r="r" t="t"/>
              <a:pathLst>
                <a:path extrusionOk="0"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14"/>
          <p:cNvSpPr txBox="1"/>
          <p:nvPr/>
        </p:nvSpPr>
        <p:spPr>
          <a:xfrm>
            <a:off x="1340293" y="762000"/>
            <a:ext cx="2669833" cy="22674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856" u="none" cap="none" strike="noStrik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01.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6849371" y="7382658"/>
            <a:ext cx="99090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Project Goal</a:t>
            </a:r>
            <a:endParaRPr/>
          </a:p>
        </p:txBody>
      </p:sp>
      <p:grpSp>
        <p:nvGrpSpPr>
          <p:cNvPr id="120" name="Google Shape;120;p14"/>
          <p:cNvGrpSpPr/>
          <p:nvPr/>
        </p:nvGrpSpPr>
        <p:grpSpPr>
          <a:xfrm>
            <a:off x="-3233490" y="5979520"/>
            <a:ext cx="6999655" cy="8614961"/>
            <a:chOff x="0" y="0"/>
            <a:chExt cx="9332874" cy="11486614"/>
          </a:xfrm>
        </p:grpSpPr>
        <p:grpSp>
          <p:nvGrpSpPr>
            <p:cNvPr id="121" name="Google Shape;121;p14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122" name="Google Shape;122;p1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4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" name="Google Shape;124;p14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125" name="Google Shape;125;p1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4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" name="Google Shape;127;p14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128" name="Google Shape;128;p1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4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0" name="Google Shape;130;p14"/>
          <p:cNvGrpSpPr/>
          <p:nvPr/>
        </p:nvGrpSpPr>
        <p:grpSpPr>
          <a:xfrm rot="10800000">
            <a:off x="13557529" y="-3278780"/>
            <a:ext cx="6999655" cy="8614961"/>
            <a:chOff x="0" y="0"/>
            <a:chExt cx="9332874" cy="11486614"/>
          </a:xfrm>
        </p:grpSpPr>
        <p:grpSp>
          <p:nvGrpSpPr>
            <p:cNvPr id="131" name="Google Shape;131;p14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132" name="Google Shape;132;p1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4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" name="Google Shape;134;p14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135" name="Google Shape;135;p1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4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" name="Google Shape;137;p14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138" name="Google Shape;138;p14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4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140" name="Google Shape;140;p14"/>
          <p:cNvCxnSpPr/>
          <p:nvPr/>
        </p:nvCxnSpPr>
        <p:spPr>
          <a:xfrm>
            <a:off x="4638177" y="2245984"/>
            <a:ext cx="9799801" cy="0"/>
          </a:xfrm>
          <a:prstGeom prst="straightConnector1">
            <a:avLst/>
          </a:prstGeom>
          <a:noFill/>
          <a:ln cap="flat" cmpd="sng" w="38100">
            <a:solidFill>
              <a:srgbClr val="F3F6FA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1" name="Google Shape;141;p14"/>
          <p:cNvGrpSpPr/>
          <p:nvPr/>
        </p:nvGrpSpPr>
        <p:grpSpPr>
          <a:xfrm>
            <a:off x="15226010" y="2079760"/>
            <a:ext cx="406823" cy="408647"/>
            <a:chOff x="1813" y="0"/>
            <a:chExt cx="809173" cy="812800"/>
          </a:xfrm>
        </p:grpSpPr>
        <p:sp>
          <p:nvSpPr>
            <p:cNvPr id="142" name="Google Shape;142;p14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14"/>
          <p:cNvGrpSpPr/>
          <p:nvPr/>
        </p:nvGrpSpPr>
        <p:grpSpPr>
          <a:xfrm>
            <a:off x="15789684" y="2079760"/>
            <a:ext cx="406823" cy="408647"/>
            <a:chOff x="1813" y="0"/>
            <a:chExt cx="809173" cy="812800"/>
          </a:xfrm>
        </p:grpSpPr>
        <p:sp>
          <p:nvSpPr>
            <p:cNvPr id="145" name="Google Shape;145;p14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" name="Google Shape;147;p14"/>
          <p:cNvGrpSpPr/>
          <p:nvPr/>
        </p:nvGrpSpPr>
        <p:grpSpPr>
          <a:xfrm>
            <a:off x="16350731" y="2079760"/>
            <a:ext cx="406823" cy="408647"/>
            <a:chOff x="1813" y="0"/>
            <a:chExt cx="809173" cy="812800"/>
          </a:xfrm>
        </p:grpSpPr>
        <p:sp>
          <p:nvSpPr>
            <p:cNvPr id="148" name="Google Shape;148;p14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132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5"/>
          <p:cNvGrpSpPr/>
          <p:nvPr/>
        </p:nvGrpSpPr>
        <p:grpSpPr>
          <a:xfrm>
            <a:off x="1028700" y="884039"/>
            <a:ext cx="16230600" cy="8374261"/>
            <a:chOff x="0" y="-38100"/>
            <a:chExt cx="4274726" cy="2205567"/>
          </a:xfrm>
        </p:grpSpPr>
        <p:sp>
          <p:nvSpPr>
            <p:cNvPr id="155" name="Google Shape;155;p15"/>
            <p:cNvSpPr/>
            <p:nvPr/>
          </p:nvSpPr>
          <p:spPr>
            <a:xfrm>
              <a:off x="0" y="0"/>
              <a:ext cx="4274726" cy="2167467"/>
            </a:xfrm>
            <a:custGeom>
              <a:rect b="b" l="l" r="r" t="t"/>
              <a:pathLst>
                <a:path extrusionOk="0"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" name="Google Shape;157;p15"/>
          <p:cNvSpPr txBox="1"/>
          <p:nvPr/>
        </p:nvSpPr>
        <p:spPr>
          <a:xfrm>
            <a:off x="1766927" y="2090825"/>
            <a:ext cx="289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Project Goal</a:t>
            </a:r>
            <a:endParaRPr sz="3200"/>
          </a:p>
        </p:txBody>
      </p:sp>
      <p:sp>
        <p:nvSpPr>
          <p:cNvPr id="158" name="Google Shape;158;p15"/>
          <p:cNvSpPr txBox="1"/>
          <p:nvPr/>
        </p:nvSpPr>
        <p:spPr>
          <a:xfrm>
            <a:off x="2741618" y="4090652"/>
            <a:ext cx="12804900" cy="21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B1320"/>
                </a:solidFill>
                <a:latin typeface="Montserrat"/>
                <a:ea typeface="Montserrat"/>
                <a:cs typeface="Montserrat"/>
                <a:sym typeface="Montserrat"/>
              </a:rPr>
              <a:t>Membantu pengguna dalam merencanakan perjalanan pembelajaran yang efektif dan efisien dengan dibantu oleh teknologi Artificial Intelligence.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9" name="Google Shape;159;p15"/>
          <p:cNvCxnSpPr/>
          <p:nvPr/>
        </p:nvCxnSpPr>
        <p:spPr>
          <a:xfrm>
            <a:off x="1766932" y="1886465"/>
            <a:ext cx="12719299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0" name="Google Shape;160;p15"/>
          <p:cNvGrpSpPr/>
          <p:nvPr/>
        </p:nvGrpSpPr>
        <p:grpSpPr>
          <a:xfrm>
            <a:off x="14988611" y="1682141"/>
            <a:ext cx="406823" cy="408647"/>
            <a:chOff x="1813" y="0"/>
            <a:chExt cx="809173" cy="812800"/>
          </a:xfrm>
        </p:grpSpPr>
        <p:sp>
          <p:nvSpPr>
            <p:cNvPr id="161" name="Google Shape;161;p15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" name="Google Shape;163;p15"/>
          <p:cNvGrpSpPr/>
          <p:nvPr/>
        </p:nvGrpSpPr>
        <p:grpSpPr>
          <a:xfrm>
            <a:off x="15552286" y="1682141"/>
            <a:ext cx="406823" cy="408647"/>
            <a:chOff x="1813" y="0"/>
            <a:chExt cx="809173" cy="812800"/>
          </a:xfrm>
        </p:grpSpPr>
        <p:sp>
          <p:nvSpPr>
            <p:cNvPr id="164" name="Google Shape;164;p15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66;p15"/>
          <p:cNvGrpSpPr/>
          <p:nvPr/>
        </p:nvGrpSpPr>
        <p:grpSpPr>
          <a:xfrm>
            <a:off x="16113333" y="1682141"/>
            <a:ext cx="406823" cy="408647"/>
            <a:chOff x="1813" y="0"/>
            <a:chExt cx="809173" cy="812800"/>
          </a:xfrm>
        </p:grpSpPr>
        <p:sp>
          <p:nvSpPr>
            <p:cNvPr id="167" name="Google Shape;167;p15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oogle Shape;169;p15"/>
          <p:cNvGrpSpPr/>
          <p:nvPr/>
        </p:nvGrpSpPr>
        <p:grpSpPr>
          <a:xfrm>
            <a:off x="-3233490" y="5979520"/>
            <a:ext cx="6999655" cy="8614961"/>
            <a:chOff x="0" y="0"/>
            <a:chExt cx="9332874" cy="11486614"/>
          </a:xfrm>
        </p:grpSpPr>
        <p:grpSp>
          <p:nvGrpSpPr>
            <p:cNvPr id="170" name="Google Shape;170;p15"/>
            <p:cNvGrpSpPr/>
            <p:nvPr/>
          </p:nvGrpSpPr>
          <p:grpSpPr>
            <a:xfrm>
              <a:off x="0" y="0"/>
              <a:ext cx="9332874" cy="11486614"/>
              <a:chOff x="0" y="0"/>
              <a:chExt cx="660400" cy="812800"/>
            </a:xfrm>
          </p:grpSpPr>
          <p:sp>
            <p:nvSpPr>
              <p:cNvPr id="171" name="Google Shape;171;p1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5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3" name="Google Shape;173;p15"/>
            <p:cNvGrpSpPr/>
            <p:nvPr/>
          </p:nvGrpSpPr>
          <p:grpSpPr>
            <a:xfrm>
              <a:off x="545238" y="671062"/>
              <a:ext cx="8242398" cy="10144490"/>
              <a:chOff x="0" y="0"/>
              <a:chExt cx="660400" cy="812800"/>
            </a:xfrm>
          </p:grpSpPr>
          <p:sp>
            <p:nvSpPr>
              <p:cNvPr id="174" name="Google Shape;174;p1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5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" name="Google Shape;176;p15"/>
            <p:cNvGrpSpPr/>
            <p:nvPr/>
          </p:nvGrpSpPr>
          <p:grpSpPr>
            <a:xfrm>
              <a:off x="1083502" y="1333541"/>
              <a:ext cx="7165870" cy="8819533"/>
              <a:chOff x="0" y="0"/>
              <a:chExt cx="660400" cy="812800"/>
            </a:xfrm>
          </p:grpSpPr>
          <p:sp>
            <p:nvSpPr>
              <p:cNvPr id="177" name="Google Shape;177;p1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5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16"/>
          <p:cNvGrpSpPr/>
          <p:nvPr/>
        </p:nvGrpSpPr>
        <p:grpSpPr>
          <a:xfrm>
            <a:off x="1028700" y="884038"/>
            <a:ext cx="16230707" cy="8374317"/>
            <a:chOff x="0" y="-38100"/>
            <a:chExt cx="4274726" cy="2205567"/>
          </a:xfrm>
        </p:grpSpPr>
        <p:sp>
          <p:nvSpPr>
            <p:cNvPr id="184" name="Google Shape;184;p16"/>
            <p:cNvSpPr/>
            <p:nvPr/>
          </p:nvSpPr>
          <p:spPr>
            <a:xfrm>
              <a:off x="0" y="0"/>
              <a:ext cx="4274726" cy="2167467"/>
            </a:xfrm>
            <a:custGeom>
              <a:rect b="b" l="l" r="r" t="t"/>
              <a:pathLst>
                <a:path extrusionOk="0"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6"/>
          <p:cNvSpPr txBox="1"/>
          <p:nvPr/>
        </p:nvSpPr>
        <p:spPr>
          <a:xfrm>
            <a:off x="1340293" y="762000"/>
            <a:ext cx="2669700" cy="21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856" u="none" cap="none" strike="noStrik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</a:t>
            </a:r>
            <a:r>
              <a:rPr lang="en-US" sz="13856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2</a:t>
            </a:r>
            <a:r>
              <a:rPr b="0" i="0" lang="en-US" sz="13856" u="none" cap="none" strike="noStrik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.</a:t>
            </a:r>
            <a:endParaRPr/>
          </a:p>
        </p:txBody>
      </p:sp>
      <p:sp>
        <p:nvSpPr>
          <p:cNvPr id="187" name="Google Shape;187;p16"/>
          <p:cNvSpPr txBox="1"/>
          <p:nvPr/>
        </p:nvSpPr>
        <p:spPr>
          <a:xfrm>
            <a:off x="6849371" y="7382658"/>
            <a:ext cx="99090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Fitur-fitur</a:t>
            </a:r>
            <a:endParaRPr/>
          </a:p>
        </p:txBody>
      </p:sp>
      <p:grpSp>
        <p:nvGrpSpPr>
          <p:cNvPr id="188" name="Google Shape;188;p16"/>
          <p:cNvGrpSpPr/>
          <p:nvPr/>
        </p:nvGrpSpPr>
        <p:grpSpPr>
          <a:xfrm>
            <a:off x="-3233490" y="5979520"/>
            <a:ext cx="6999679" cy="8616579"/>
            <a:chOff x="0" y="0"/>
            <a:chExt cx="9332905" cy="11488772"/>
          </a:xfrm>
        </p:grpSpPr>
        <p:grpSp>
          <p:nvGrpSpPr>
            <p:cNvPr id="189" name="Google Shape;189;p16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190" name="Google Shape;190;p1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6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2" name="Google Shape;192;p16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193" name="Google Shape;193;p1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6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" name="Google Shape;195;p16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196" name="Google Shape;196;p1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6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8" name="Google Shape;198;p16"/>
          <p:cNvGrpSpPr/>
          <p:nvPr/>
        </p:nvGrpSpPr>
        <p:grpSpPr>
          <a:xfrm rot="10800000">
            <a:off x="13557505" y="-3280398"/>
            <a:ext cx="6999679" cy="8616579"/>
            <a:chOff x="0" y="0"/>
            <a:chExt cx="9332905" cy="11488772"/>
          </a:xfrm>
        </p:grpSpPr>
        <p:grpSp>
          <p:nvGrpSpPr>
            <p:cNvPr id="199" name="Google Shape;199;p16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200" name="Google Shape;200;p1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6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2" name="Google Shape;202;p16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203" name="Google Shape;203;p1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6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16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206" name="Google Shape;206;p16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6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208" name="Google Shape;208;p16"/>
          <p:cNvCxnSpPr/>
          <p:nvPr/>
        </p:nvCxnSpPr>
        <p:spPr>
          <a:xfrm>
            <a:off x="4638177" y="2245984"/>
            <a:ext cx="9799800" cy="0"/>
          </a:xfrm>
          <a:prstGeom prst="straightConnector1">
            <a:avLst/>
          </a:prstGeom>
          <a:noFill/>
          <a:ln cap="flat" cmpd="sng" w="38100">
            <a:solidFill>
              <a:srgbClr val="F3F6FA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9" name="Google Shape;209;p16"/>
          <p:cNvGrpSpPr/>
          <p:nvPr/>
        </p:nvGrpSpPr>
        <p:grpSpPr>
          <a:xfrm>
            <a:off x="15226010" y="2079760"/>
            <a:ext cx="406852" cy="408676"/>
            <a:chOff x="1813" y="0"/>
            <a:chExt cx="809173" cy="812800"/>
          </a:xfrm>
        </p:grpSpPr>
        <p:sp>
          <p:nvSpPr>
            <p:cNvPr id="210" name="Google Shape;210;p16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" name="Google Shape;212;p16"/>
          <p:cNvGrpSpPr/>
          <p:nvPr/>
        </p:nvGrpSpPr>
        <p:grpSpPr>
          <a:xfrm>
            <a:off x="15789684" y="2079760"/>
            <a:ext cx="406852" cy="408676"/>
            <a:chOff x="1813" y="0"/>
            <a:chExt cx="809173" cy="812800"/>
          </a:xfrm>
        </p:grpSpPr>
        <p:sp>
          <p:nvSpPr>
            <p:cNvPr id="213" name="Google Shape;213;p16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" name="Google Shape;215;p16"/>
          <p:cNvGrpSpPr/>
          <p:nvPr/>
        </p:nvGrpSpPr>
        <p:grpSpPr>
          <a:xfrm>
            <a:off x="16350731" y="2079760"/>
            <a:ext cx="406852" cy="408676"/>
            <a:chOff x="1813" y="0"/>
            <a:chExt cx="809173" cy="812800"/>
          </a:xfrm>
        </p:grpSpPr>
        <p:sp>
          <p:nvSpPr>
            <p:cNvPr id="216" name="Google Shape;216;p16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6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17"/>
          <p:cNvGrpSpPr/>
          <p:nvPr/>
        </p:nvGrpSpPr>
        <p:grpSpPr>
          <a:xfrm>
            <a:off x="1216825" y="2255274"/>
            <a:ext cx="5020588" cy="7600133"/>
            <a:chOff x="0" y="-38100"/>
            <a:chExt cx="1322286" cy="1669185"/>
          </a:xfrm>
        </p:grpSpPr>
        <p:sp>
          <p:nvSpPr>
            <p:cNvPr id="223" name="Google Shape;223;p17"/>
            <p:cNvSpPr/>
            <p:nvPr/>
          </p:nvSpPr>
          <p:spPr>
            <a:xfrm>
              <a:off x="0" y="0"/>
              <a:ext cx="1322286" cy="1631085"/>
            </a:xfrm>
            <a:custGeom>
              <a:rect b="b" l="l" r="r" t="t"/>
              <a:pathLst>
                <a:path extrusionOk="0" h="1631085" w="1322286">
                  <a:moveTo>
                    <a:pt x="74018" y="0"/>
                  </a:moveTo>
                  <a:lnTo>
                    <a:pt x="1248268" y="0"/>
                  </a:lnTo>
                  <a:cubicBezTo>
                    <a:pt x="1267899" y="0"/>
                    <a:pt x="1286726" y="7798"/>
                    <a:pt x="1300607" y="21679"/>
                  </a:cubicBezTo>
                  <a:cubicBezTo>
                    <a:pt x="1314488" y="35560"/>
                    <a:pt x="1322286" y="54387"/>
                    <a:pt x="1322286" y="74018"/>
                  </a:cubicBezTo>
                  <a:lnTo>
                    <a:pt x="1322286" y="1557067"/>
                  </a:lnTo>
                  <a:cubicBezTo>
                    <a:pt x="1322286" y="1576698"/>
                    <a:pt x="1314488" y="1595524"/>
                    <a:pt x="1300607" y="1609406"/>
                  </a:cubicBezTo>
                  <a:cubicBezTo>
                    <a:pt x="1286726" y="1623287"/>
                    <a:pt x="1267899" y="1631085"/>
                    <a:pt x="1248268" y="1631085"/>
                  </a:cubicBezTo>
                  <a:lnTo>
                    <a:pt x="74018" y="1631085"/>
                  </a:lnTo>
                  <a:cubicBezTo>
                    <a:pt x="54387" y="1631085"/>
                    <a:pt x="35560" y="1623287"/>
                    <a:pt x="21679" y="1609406"/>
                  </a:cubicBezTo>
                  <a:cubicBezTo>
                    <a:pt x="7798" y="1595524"/>
                    <a:pt x="0" y="1576698"/>
                    <a:pt x="0" y="1557067"/>
                  </a:cubicBezTo>
                  <a:lnTo>
                    <a:pt x="0" y="74018"/>
                  </a:lnTo>
                  <a:cubicBezTo>
                    <a:pt x="0" y="54387"/>
                    <a:pt x="7798" y="35560"/>
                    <a:pt x="21679" y="21679"/>
                  </a:cubicBezTo>
                  <a:cubicBezTo>
                    <a:pt x="35560" y="7798"/>
                    <a:pt x="54387" y="0"/>
                    <a:pt x="74018" y="0"/>
                  </a:cubicBezTo>
                  <a:close/>
                </a:path>
              </a:pathLst>
            </a:custGeom>
            <a:solidFill>
              <a:srgbClr val="0B1320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" name="Google Shape;225;p17"/>
          <p:cNvSpPr txBox="1"/>
          <p:nvPr/>
        </p:nvSpPr>
        <p:spPr>
          <a:xfrm>
            <a:off x="827097" y="414336"/>
            <a:ext cx="162441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Fitur-fitur</a:t>
            </a:r>
            <a:endParaRPr/>
          </a:p>
        </p:txBody>
      </p:sp>
      <p:sp>
        <p:nvSpPr>
          <p:cNvPr id="226" name="Google Shape;226;p17"/>
          <p:cNvSpPr txBox="1"/>
          <p:nvPr/>
        </p:nvSpPr>
        <p:spPr>
          <a:xfrm>
            <a:off x="1622300" y="3632700"/>
            <a:ext cx="4209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>
                <a:solidFill>
                  <a:srgbClr val="F3F6FA"/>
                </a:solidFill>
                <a:latin typeface="Roboto"/>
                <a:ea typeface="Roboto"/>
                <a:cs typeface="Roboto"/>
                <a:sym typeface="Roboto"/>
              </a:rPr>
              <a:t>Merupakan fitur pada halaman Dashboard yang menampilkan bab/sub-topik yang sedang User pelajari saat ini.</a:t>
            </a:r>
            <a:endParaRPr/>
          </a:p>
        </p:txBody>
      </p:sp>
      <p:sp>
        <p:nvSpPr>
          <p:cNvPr id="227" name="Google Shape;227;p17"/>
          <p:cNvSpPr txBox="1"/>
          <p:nvPr/>
        </p:nvSpPr>
        <p:spPr>
          <a:xfrm>
            <a:off x="1952000" y="2648150"/>
            <a:ext cx="355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Habit Monitoring</a:t>
            </a:r>
            <a:endParaRPr b="1"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8" name="Google Shape;2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313" y="6157219"/>
            <a:ext cx="4431574" cy="32363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" name="Google Shape;229;p17"/>
          <p:cNvGrpSpPr/>
          <p:nvPr/>
        </p:nvGrpSpPr>
        <p:grpSpPr>
          <a:xfrm>
            <a:off x="6438850" y="2255274"/>
            <a:ext cx="5020588" cy="7600133"/>
            <a:chOff x="0" y="-38100"/>
            <a:chExt cx="1322286" cy="1669185"/>
          </a:xfrm>
        </p:grpSpPr>
        <p:sp>
          <p:nvSpPr>
            <p:cNvPr id="230" name="Google Shape;230;p17"/>
            <p:cNvSpPr/>
            <p:nvPr/>
          </p:nvSpPr>
          <p:spPr>
            <a:xfrm>
              <a:off x="0" y="0"/>
              <a:ext cx="1322286" cy="1631085"/>
            </a:xfrm>
            <a:custGeom>
              <a:rect b="b" l="l" r="r" t="t"/>
              <a:pathLst>
                <a:path extrusionOk="0" h="1631085" w="1322286">
                  <a:moveTo>
                    <a:pt x="74018" y="0"/>
                  </a:moveTo>
                  <a:lnTo>
                    <a:pt x="1248268" y="0"/>
                  </a:lnTo>
                  <a:cubicBezTo>
                    <a:pt x="1267899" y="0"/>
                    <a:pt x="1286726" y="7798"/>
                    <a:pt x="1300607" y="21679"/>
                  </a:cubicBezTo>
                  <a:cubicBezTo>
                    <a:pt x="1314488" y="35560"/>
                    <a:pt x="1322286" y="54387"/>
                    <a:pt x="1322286" y="74018"/>
                  </a:cubicBezTo>
                  <a:lnTo>
                    <a:pt x="1322286" y="1557067"/>
                  </a:lnTo>
                  <a:cubicBezTo>
                    <a:pt x="1322286" y="1576698"/>
                    <a:pt x="1314488" y="1595524"/>
                    <a:pt x="1300607" y="1609406"/>
                  </a:cubicBezTo>
                  <a:cubicBezTo>
                    <a:pt x="1286726" y="1623287"/>
                    <a:pt x="1267899" y="1631085"/>
                    <a:pt x="1248268" y="1631085"/>
                  </a:cubicBezTo>
                  <a:lnTo>
                    <a:pt x="74018" y="1631085"/>
                  </a:lnTo>
                  <a:cubicBezTo>
                    <a:pt x="54387" y="1631085"/>
                    <a:pt x="35560" y="1623287"/>
                    <a:pt x="21679" y="1609406"/>
                  </a:cubicBezTo>
                  <a:cubicBezTo>
                    <a:pt x="7798" y="1595524"/>
                    <a:pt x="0" y="1576698"/>
                    <a:pt x="0" y="1557067"/>
                  </a:cubicBezTo>
                  <a:lnTo>
                    <a:pt x="0" y="74018"/>
                  </a:lnTo>
                  <a:cubicBezTo>
                    <a:pt x="0" y="54387"/>
                    <a:pt x="7798" y="35560"/>
                    <a:pt x="21679" y="21679"/>
                  </a:cubicBezTo>
                  <a:cubicBezTo>
                    <a:pt x="35560" y="7798"/>
                    <a:pt x="54387" y="0"/>
                    <a:pt x="74018" y="0"/>
                  </a:cubicBezTo>
                  <a:close/>
                </a:path>
              </a:pathLst>
            </a:custGeom>
            <a:solidFill>
              <a:srgbClr val="0B1320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7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" name="Google Shape;232;p17"/>
          <p:cNvSpPr txBox="1"/>
          <p:nvPr/>
        </p:nvSpPr>
        <p:spPr>
          <a:xfrm>
            <a:off x="6844325" y="3632700"/>
            <a:ext cx="4209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>
                <a:solidFill>
                  <a:srgbClr val="F3F6FA"/>
                </a:solidFill>
                <a:latin typeface="Roboto"/>
                <a:ea typeface="Roboto"/>
                <a:cs typeface="Roboto"/>
                <a:sym typeface="Roboto"/>
              </a:rPr>
              <a:t>Fitur</a:t>
            </a:r>
            <a:r>
              <a:rPr lang="en-US" sz="2399">
                <a:solidFill>
                  <a:srgbClr val="F3F6FA"/>
                </a:solidFill>
                <a:latin typeface="Roboto"/>
                <a:ea typeface="Roboto"/>
                <a:cs typeface="Roboto"/>
                <a:sym typeface="Roboto"/>
              </a:rPr>
              <a:t> pada submenu kedua dengan tujuan untuk merencanakan waktu belajar se</a:t>
            </a:r>
            <a:r>
              <a:rPr lang="en-US" sz="2399">
                <a:solidFill>
                  <a:srgbClr val="F3F6FA"/>
                </a:solidFill>
                <a:latin typeface="Roboto"/>
                <a:ea typeface="Roboto"/>
                <a:cs typeface="Roboto"/>
                <a:sym typeface="Roboto"/>
              </a:rPr>
              <a:t>tiap Bab </a:t>
            </a:r>
            <a:r>
              <a:rPr lang="en-US" sz="2399">
                <a:solidFill>
                  <a:srgbClr val="F3F6FA"/>
                </a:solidFill>
                <a:latin typeface="Roboto"/>
                <a:ea typeface="Roboto"/>
                <a:cs typeface="Roboto"/>
                <a:sym typeface="Roboto"/>
              </a:rPr>
              <a:t>dari Roadmap.</a:t>
            </a:r>
            <a:endParaRPr/>
          </a:p>
        </p:txBody>
      </p:sp>
      <p:sp>
        <p:nvSpPr>
          <p:cNvPr id="233" name="Google Shape;233;p17"/>
          <p:cNvSpPr txBox="1"/>
          <p:nvPr/>
        </p:nvSpPr>
        <p:spPr>
          <a:xfrm>
            <a:off x="7174025" y="2648150"/>
            <a:ext cx="355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Roadmap Planner</a:t>
            </a:r>
            <a:endParaRPr b="1"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4" name="Google Shape;2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338" y="6157219"/>
            <a:ext cx="4431574" cy="32363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17"/>
          <p:cNvGrpSpPr/>
          <p:nvPr/>
        </p:nvGrpSpPr>
        <p:grpSpPr>
          <a:xfrm>
            <a:off x="11660875" y="2255274"/>
            <a:ext cx="5020588" cy="7600133"/>
            <a:chOff x="0" y="-38100"/>
            <a:chExt cx="1322286" cy="1669185"/>
          </a:xfrm>
        </p:grpSpPr>
        <p:sp>
          <p:nvSpPr>
            <p:cNvPr id="236" name="Google Shape;236;p17"/>
            <p:cNvSpPr/>
            <p:nvPr/>
          </p:nvSpPr>
          <p:spPr>
            <a:xfrm>
              <a:off x="0" y="0"/>
              <a:ext cx="1322286" cy="1631085"/>
            </a:xfrm>
            <a:custGeom>
              <a:rect b="b" l="l" r="r" t="t"/>
              <a:pathLst>
                <a:path extrusionOk="0" h="1631085" w="1322286">
                  <a:moveTo>
                    <a:pt x="74018" y="0"/>
                  </a:moveTo>
                  <a:lnTo>
                    <a:pt x="1248268" y="0"/>
                  </a:lnTo>
                  <a:cubicBezTo>
                    <a:pt x="1267899" y="0"/>
                    <a:pt x="1286726" y="7798"/>
                    <a:pt x="1300607" y="21679"/>
                  </a:cubicBezTo>
                  <a:cubicBezTo>
                    <a:pt x="1314488" y="35560"/>
                    <a:pt x="1322286" y="54387"/>
                    <a:pt x="1322286" y="74018"/>
                  </a:cubicBezTo>
                  <a:lnTo>
                    <a:pt x="1322286" y="1557067"/>
                  </a:lnTo>
                  <a:cubicBezTo>
                    <a:pt x="1322286" y="1576698"/>
                    <a:pt x="1314488" y="1595524"/>
                    <a:pt x="1300607" y="1609406"/>
                  </a:cubicBezTo>
                  <a:cubicBezTo>
                    <a:pt x="1286726" y="1623287"/>
                    <a:pt x="1267899" y="1631085"/>
                    <a:pt x="1248268" y="1631085"/>
                  </a:cubicBezTo>
                  <a:lnTo>
                    <a:pt x="74018" y="1631085"/>
                  </a:lnTo>
                  <a:cubicBezTo>
                    <a:pt x="54387" y="1631085"/>
                    <a:pt x="35560" y="1623287"/>
                    <a:pt x="21679" y="1609406"/>
                  </a:cubicBezTo>
                  <a:cubicBezTo>
                    <a:pt x="7798" y="1595524"/>
                    <a:pt x="0" y="1576698"/>
                    <a:pt x="0" y="1557067"/>
                  </a:cubicBezTo>
                  <a:lnTo>
                    <a:pt x="0" y="74018"/>
                  </a:lnTo>
                  <a:cubicBezTo>
                    <a:pt x="0" y="54387"/>
                    <a:pt x="7798" y="35560"/>
                    <a:pt x="21679" y="21679"/>
                  </a:cubicBezTo>
                  <a:cubicBezTo>
                    <a:pt x="35560" y="7798"/>
                    <a:pt x="54387" y="0"/>
                    <a:pt x="74018" y="0"/>
                  </a:cubicBezTo>
                  <a:close/>
                </a:path>
              </a:pathLst>
            </a:custGeom>
            <a:solidFill>
              <a:srgbClr val="0B1320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7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17"/>
          <p:cNvSpPr txBox="1"/>
          <p:nvPr/>
        </p:nvSpPr>
        <p:spPr>
          <a:xfrm>
            <a:off x="12066350" y="3632700"/>
            <a:ext cx="4209600" cy="24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>
                <a:solidFill>
                  <a:srgbClr val="F3F6FA"/>
                </a:solidFill>
                <a:latin typeface="Roboto"/>
                <a:ea typeface="Roboto"/>
                <a:cs typeface="Roboto"/>
                <a:sym typeface="Roboto"/>
              </a:rPr>
              <a:t>Fitur pada submenu ketiga dengan tujuan untuk men-generate Roadmap materi yang dibutuhkan secara fleksibel dengan bantuan AI.</a:t>
            </a:r>
            <a:endParaRPr/>
          </a:p>
        </p:txBody>
      </p:sp>
      <p:pic>
        <p:nvPicPr>
          <p:cNvPr id="239" name="Google Shape;23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03512" y="6479057"/>
            <a:ext cx="3935324" cy="287391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7"/>
          <p:cNvSpPr txBox="1"/>
          <p:nvPr/>
        </p:nvSpPr>
        <p:spPr>
          <a:xfrm>
            <a:off x="12396050" y="2648150"/>
            <a:ext cx="355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Roadmap Maker</a:t>
            </a:r>
            <a:endParaRPr b="1"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18"/>
          <p:cNvGrpSpPr/>
          <p:nvPr/>
        </p:nvGrpSpPr>
        <p:grpSpPr>
          <a:xfrm>
            <a:off x="1028700" y="884038"/>
            <a:ext cx="16230707" cy="8374317"/>
            <a:chOff x="0" y="-38100"/>
            <a:chExt cx="4274726" cy="2205567"/>
          </a:xfrm>
        </p:grpSpPr>
        <p:sp>
          <p:nvSpPr>
            <p:cNvPr id="246" name="Google Shape;246;p18"/>
            <p:cNvSpPr/>
            <p:nvPr/>
          </p:nvSpPr>
          <p:spPr>
            <a:xfrm>
              <a:off x="0" y="0"/>
              <a:ext cx="4274726" cy="2167467"/>
            </a:xfrm>
            <a:custGeom>
              <a:rect b="b" l="l" r="r" t="t"/>
              <a:pathLst>
                <a:path extrusionOk="0"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8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8" name="Google Shape;248;p18"/>
          <p:cNvSpPr txBox="1"/>
          <p:nvPr/>
        </p:nvSpPr>
        <p:spPr>
          <a:xfrm>
            <a:off x="1340293" y="762000"/>
            <a:ext cx="2669700" cy="21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856" u="none" cap="none" strike="noStrik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</a:t>
            </a:r>
            <a:r>
              <a:rPr lang="en-US" sz="13856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3</a:t>
            </a:r>
            <a:r>
              <a:rPr b="0" i="0" lang="en-US" sz="13856" u="none" cap="none" strike="noStrik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.</a:t>
            </a:r>
            <a:endParaRPr/>
          </a:p>
        </p:txBody>
      </p:sp>
      <p:sp>
        <p:nvSpPr>
          <p:cNvPr id="249" name="Google Shape;249;p18"/>
          <p:cNvSpPr txBox="1"/>
          <p:nvPr/>
        </p:nvSpPr>
        <p:spPr>
          <a:xfrm>
            <a:off x="6849371" y="7382658"/>
            <a:ext cx="99090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Project Flow</a:t>
            </a:r>
            <a:endParaRPr/>
          </a:p>
        </p:txBody>
      </p:sp>
      <p:grpSp>
        <p:nvGrpSpPr>
          <p:cNvPr id="250" name="Google Shape;250;p18"/>
          <p:cNvGrpSpPr/>
          <p:nvPr/>
        </p:nvGrpSpPr>
        <p:grpSpPr>
          <a:xfrm>
            <a:off x="-3233490" y="5979520"/>
            <a:ext cx="6999679" cy="8616579"/>
            <a:chOff x="0" y="0"/>
            <a:chExt cx="9332905" cy="11488772"/>
          </a:xfrm>
        </p:grpSpPr>
        <p:grpSp>
          <p:nvGrpSpPr>
            <p:cNvPr id="251" name="Google Shape;251;p18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252" name="Google Shape;252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8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4" name="Google Shape;254;p18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255" name="Google Shape;255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8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7" name="Google Shape;257;p18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258" name="Google Shape;258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8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60" name="Google Shape;260;p18"/>
          <p:cNvGrpSpPr/>
          <p:nvPr/>
        </p:nvGrpSpPr>
        <p:grpSpPr>
          <a:xfrm rot="10800000">
            <a:off x="13557505" y="-3280398"/>
            <a:ext cx="6999679" cy="8616579"/>
            <a:chOff x="0" y="0"/>
            <a:chExt cx="9332905" cy="11488772"/>
          </a:xfrm>
        </p:grpSpPr>
        <p:grpSp>
          <p:nvGrpSpPr>
            <p:cNvPr id="261" name="Google Shape;261;p18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262" name="Google Shape;262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8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" name="Google Shape;264;p18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265" name="Google Shape;265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8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7" name="Google Shape;267;p18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268" name="Google Shape;268;p18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8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270" name="Google Shape;270;p18"/>
          <p:cNvCxnSpPr/>
          <p:nvPr/>
        </p:nvCxnSpPr>
        <p:spPr>
          <a:xfrm>
            <a:off x="4638177" y="2245984"/>
            <a:ext cx="9799800" cy="0"/>
          </a:xfrm>
          <a:prstGeom prst="straightConnector1">
            <a:avLst/>
          </a:prstGeom>
          <a:noFill/>
          <a:ln cap="flat" cmpd="sng" w="38100">
            <a:solidFill>
              <a:srgbClr val="F3F6FA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1" name="Google Shape;271;p18"/>
          <p:cNvGrpSpPr/>
          <p:nvPr/>
        </p:nvGrpSpPr>
        <p:grpSpPr>
          <a:xfrm>
            <a:off x="15226010" y="2079760"/>
            <a:ext cx="406852" cy="408676"/>
            <a:chOff x="1813" y="0"/>
            <a:chExt cx="809173" cy="812800"/>
          </a:xfrm>
        </p:grpSpPr>
        <p:sp>
          <p:nvSpPr>
            <p:cNvPr id="272" name="Google Shape;272;p18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4" name="Google Shape;274;p18"/>
          <p:cNvGrpSpPr/>
          <p:nvPr/>
        </p:nvGrpSpPr>
        <p:grpSpPr>
          <a:xfrm>
            <a:off x="15789684" y="2079760"/>
            <a:ext cx="406852" cy="408676"/>
            <a:chOff x="1813" y="0"/>
            <a:chExt cx="809173" cy="812800"/>
          </a:xfrm>
        </p:grpSpPr>
        <p:sp>
          <p:nvSpPr>
            <p:cNvPr id="275" name="Google Shape;275;p18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7" name="Google Shape;277;p18"/>
          <p:cNvGrpSpPr/>
          <p:nvPr/>
        </p:nvGrpSpPr>
        <p:grpSpPr>
          <a:xfrm>
            <a:off x="16350731" y="2079760"/>
            <a:ext cx="406852" cy="408676"/>
            <a:chOff x="1813" y="0"/>
            <a:chExt cx="809173" cy="812800"/>
          </a:xfrm>
        </p:grpSpPr>
        <p:sp>
          <p:nvSpPr>
            <p:cNvPr id="278" name="Google Shape;278;p18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8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"/>
          <p:cNvSpPr txBox="1"/>
          <p:nvPr/>
        </p:nvSpPr>
        <p:spPr>
          <a:xfrm>
            <a:off x="744622" y="486388"/>
            <a:ext cx="8990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Project Flow</a:t>
            </a:r>
            <a:endParaRPr/>
          </a:p>
        </p:txBody>
      </p:sp>
      <p:cxnSp>
        <p:nvCxnSpPr>
          <p:cNvPr id="285" name="Google Shape;285;p19"/>
          <p:cNvCxnSpPr/>
          <p:nvPr/>
        </p:nvCxnSpPr>
        <p:spPr>
          <a:xfrm>
            <a:off x="7164525" y="1233024"/>
            <a:ext cx="82893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6" name="Google Shape;286;p19"/>
          <p:cNvGrpSpPr/>
          <p:nvPr/>
        </p:nvGrpSpPr>
        <p:grpSpPr>
          <a:xfrm>
            <a:off x="15956198" y="1028700"/>
            <a:ext cx="406852" cy="408676"/>
            <a:chOff x="1813" y="0"/>
            <a:chExt cx="809173" cy="812800"/>
          </a:xfrm>
        </p:grpSpPr>
        <p:sp>
          <p:nvSpPr>
            <p:cNvPr id="287" name="Google Shape;287;p19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9" name="Google Shape;289;p19"/>
          <p:cNvGrpSpPr/>
          <p:nvPr/>
        </p:nvGrpSpPr>
        <p:grpSpPr>
          <a:xfrm>
            <a:off x="16519873" y="1028700"/>
            <a:ext cx="406852" cy="408676"/>
            <a:chOff x="1813" y="0"/>
            <a:chExt cx="809173" cy="812800"/>
          </a:xfrm>
        </p:grpSpPr>
        <p:sp>
          <p:nvSpPr>
            <p:cNvPr id="290" name="Google Shape;290;p19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2" name="Google Shape;292;p19"/>
          <p:cNvGrpSpPr/>
          <p:nvPr/>
        </p:nvGrpSpPr>
        <p:grpSpPr>
          <a:xfrm>
            <a:off x="17080920" y="1028700"/>
            <a:ext cx="406852" cy="408676"/>
            <a:chOff x="1813" y="0"/>
            <a:chExt cx="809173" cy="812800"/>
          </a:xfrm>
        </p:grpSpPr>
        <p:sp>
          <p:nvSpPr>
            <p:cNvPr id="293" name="Google Shape;293;p19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9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5" name="Google Shape;295;p19"/>
          <p:cNvGrpSpPr/>
          <p:nvPr/>
        </p:nvGrpSpPr>
        <p:grpSpPr>
          <a:xfrm>
            <a:off x="744622" y="1978825"/>
            <a:ext cx="3773552" cy="2524777"/>
            <a:chOff x="744622" y="1978825"/>
            <a:chExt cx="3773552" cy="2524777"/>
          </a:xfrm>
        </p:grpSpPr>
        <p:grpSp>
          <p:nvGrpSpPr>
            <p:cNvPr id="296" name="Google Shape;296;p19"/>
            <p:cNvGrpSpPr/>
            <p:nvPr/>
          </p:nvGrpSpPr>
          <p:grpSpPr>
            <a:xfrm>
              <a:off x="744622" y="2655919"/>
              <a:ext cx="3773552" cy="1847682"/>
              <a:chOff x="744622" y="2655919"/>
              <a:chExt cx="3773552" cy="1847682"/>
            </a:xfrm>
          </p:grpSpPr>
          <p:grpSp>
            <p:nvGrpSpPr>
              <p:cNvPr id="297" name="Google Shape;297;p19"/>
              <p:cNvGrpSpPr/>
              <p:nvPr/>
            </p:nvGrpSpPr>
            <p:grpSpPr>
              <a:xfrm>
                <a:off x="744622" y="2655919"/>
                <a:ext cx="3773552" cy="1847682"/>
                <a:chOff x="0" y="-38100"/>
                <a:chExt cx="1737603" cy="850800"/>
              </a:xfrm>
            </p:grpSpPr>
            <p:sp>
              <p:nvSpPr>
                <p:cNvPr id="298" name="Google Shape;298;p19"/>
                <p:cNvSpPr/>
                <p:nvPr/>
              </p:nvSpPr>
              <p:spPr>
                <a:xfrm>
                  <a:off x="0" y="0"/>
                  <a:ext cx="1737603" cy="628605"/>
                </a:xfrm>
                <a:custGeom>
                  <a:rect b="b" l="l" r="r" t="t"/>
                  <a:pathLst>
                    <a:path extrusionOk="0" h="628605" w="1737603">
                      <a:moveTo>
                        <a:pt x="98478" y="0"/>
                      </a:moveTo>
                      <a:lnTo>
                        <a:pt x="1639126" y="0"/>
                      </a:lnTo>
                      <a:cubicBezTo>
                        <a:pt x="1665244" y="0"/>
                        <a:pt x="1690292" y="10375"/>
                        <a:pt x="1708760" y="28843"/>
                      </a:cubicBezTo>
                      <a:cubicBezTo>
                        <a:pt x="1727228" y="47312"/>
                        <a:pt x="1737603" y="72360"/>
                        <a:pt x="1737603" y="98478"/>
                      </a:cubicBezTo>
                      <a:lnTo>
                        <a:pt x="1737603" y="530127"/>
                      </a:lnTo>
                      <a:cubicBezTo>
                        <a:pt x="1737603" y="556245"/>
                        <a:pt x="1727228" y="581293"/>
                        <a:pt x="1708760" y="599762"/>
                      </a:cubicBezTo>
                      <a:cubicBezTo>
                        <a:pt x="1690292" y="618230"/>
                        <a:pt x="1665244" y="628605"/>
                        <a:pt x="1639126" y="628605"/>
                      </a:cubicBezTo>
                      <a:lnTo>
                        <a:pt x="98478" y="628605"/>
                      </a:lnTo>
                      <a:cubicBezTo>
                        <a:pt x="72360" y="628605"/>
                        <a:pt x="47312" y="618230"/>
                        <a:pt x="28843" y="599762"/>
                      </a:cubicBezTo>
                      <a:cubicBezTo>
                        <a:pt x="10375" y="581293"/>
                        <a:pt x="0" y="556245"/>
                        <a:pt x="0" y="530127"/>
                      </a:cubicBezTo>
                      <a:lnTo>
                        <a:pt x="0" y="98478"/>
                      </a:lnTo>
                      <a:cubicBezTo>
                        <a:pt x="0" y="72360"/>
                        <a:pt x="10375" y="47312"/>
                        <a:pt x="28843" y="28843"/>
                      </a:cubicBezTo>
                      <a:cubicBezTo>
                        <a:pt x="47312" y="10375"/>
                        <a:pt x="72360" y="0"/>
                        <a:pt x="9847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cap="flat" cmpd="sng" w="381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19"/>
                <p:cNvSpPr txBox="1"/>
                <p:nvPr/>
              </p:nvSpPr>
              <p:spPr>
                <a:xfrm>
                  <a:off x="0" y="-38100"/>
                  <a:ext cx="812700" cy="850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ctr">
                    <a:lnSpc>
                      <a:spcPct val="147722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0" name="Google Shape;300;p19"/>
              <p:cNvSpPr txBox="1"/>
              <p:nvPr/>
            </p:nvSpPr>
            <p:spPr>
              <a:xfrm>
                <a:off x="868300" y="2827400"/>
                <a:ext cx="3526200" cy="116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Montserrat"/>
                    <a:ea typeface="Montserrat"/>
                    <a:cs typeface="Montserrat"/>
                    <a:sym typeface="Montserrat"/>
                  </a:rPr>
                  <a:t>User disambut dengan penjelasan singkat dari fitur-fitur aplikasi. Juga terdapat tombol CTA untuk Register.</a:t>
                </a:r>
                <a:endParaRPr sz="16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301" name="Google Shape;301;p19"/>
            <p:cNvSpPr txBox="1"/>
            <p:nvPr/>
          </p:nvSpPr>
          <p:spPr>
            <a:xfrm>
              <a:off x="1149450" y="1978825"/>
              <a:ext cx="27618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latin typeface="Playfair Display"/>
                  <a:ea typeface="Playfair Display"/>
                  <a:cs typeface="Playfair Display"/>
                  <a:sym typeface="Playfair Display"/>
                </a:rPr>
                <a:t>Home Page</a:t>
              </a:r>
              <a:endParaRPr b="1" sz="3200"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302" name="Google Shape;302;p19"/>
          <p:cNvGrpSpPr/>
          <p:nvPr/>
        </p:nvGrpSpPr>
        <p:grpSpPr>
          <a:xfrm>
            <a:off x="6212447" y="1978813"/>
            <a:ext cx="3773555" cy="2524777"/>
            <a:chOff x="744622" y="1978825"/>
            <a:chExt cx="3773555" cy="2524777"/>
          </a:xfrm>
        </p:grpSpPr>
        <p:grpSp>
          <p:nvGrpSpPr>
            <p:cNvPr id="303" name="Google Shape;303;p19"/>
            <p:cNvGrpSpPr/>
            <p:nvPr/>
          </p:nvGrpSpPr>
          <p:grpSpPr>
            <a:xfrm>
              <a:off x="744622" y="2655919"/>
              <a:ext cx="3773555" cy="1847682"/>
              <a:chOff x="744622" y="2655919"/>
              <a:chExt cx="3773555" cy="1847682"/>
            </a:xfrm>
          </p:grpSpPr>
          <p:grpSp>
            <p:nvGrpSpPr>
              <p:cNvPr id="304" name="Google Shape;304;p19"/>
              <p:cNvGrpSpPr/>
              <p:nvPr/>
            </p:nvGrpSpPr>
            <p:grpSpPr>
              <a:xfrm>
                <a:off x="744622" y="2655919"/>
                <a:ext cx="3773555" cy="1847682"/>
                <a:chOff x="0" y="-38100"/>
                <a:chExt cx="1737604" cy="850800"/>
              </a:xfrm>
            </p:grpSpPr>
            <p:sp>
              <p:nvSpPr>
                <p:cNvPr id="305" name="Google Shape;305;p19"/>
                <p:cNvSpPr/>
                <p:nvPr/>
              </p:nvSpPr>
              <p:spPr>
                <a:xfrm>
                  <a:off x="1" y="1"/>
                  <a:ext cx="1737603" cy="729182"/>
                </a:xfrm>
                <a:custGeom>
                  <a:rect b="b" l="l" r="r" t="t"/>
                  <a:pathLst>
                    <a:path extrusionOk="0" h="628605" w="1737603">
                      <a:moveTo>
                        <a:pt x="98478" y="0"/>
                      </a:moveTo>
                      <a:lnTo>
                        <a:pt x="1639126" y="0"/>
                      </a:lnTo>
                      <a:cubicBezTo>
                        <a:pt x="1665244" y="0"/>
                        <a:pt x="1690292" y="10375"/>
                        <a:pt x="1708760" y="28843"/>
                      </a:cubicBezTo>
                      <a:cubicBezTo>
                        <a:pt x="1727228" y="47312"/>
                        <a:pt x="1737603" y="72360"/>
                        <a:pt x="1737603" y="98478"/>
                      </a:cubicBezTo>
                      <a:lnTo>
                        <a:pt x="1737603" y="530127"/>
                      </a:lnTo>
                      <a:cubicBezTo>
                        <a:pt x="1737603" y="556245"/>
                        <a:pt x="1727228" y="581293"/>
                        <a:pt x="1708760" y="599762"/>
                      </a:cubicBezTo>
                      <a:cubicBezTo>
                        <a:pt x="1690292" y="618230"/>
                        <a:pt x="1665244" y="628605"/>
                        <a:pt x="1639126" y="628605"/>
                      </a:cubicBezTo>
                      <a:lnTo>
                        <a:pt x="98478" y="628605"/>
                      </a:lnTo>
                      <a:cubicBezTo>
                        <a:pt x="72360" y="628605"/>
                        <a:pt x="47312" y="618230"/>
                        <a:pt x="28843" y="599762"/>
                      </a:cubicBezTo>
                      <a:cubicBezTo>
                        <a:pt x="10375" y="581293"/>
                        <a:pt x="0" y="556245"/>
                        <a:pt x="0" y="530127"/>
                      </a:cubicBezTo>
                      <a:lnTo>
                        <a:pt x="0" y="98478"/>
                      </a:lnTo>
                      <a:cubicBezTo>
                        <a:pt x="0" y="72360"/>
                        <a:pt x="10375" y="47312"/>
                        <a:pt x="28843" y="28843"/>
                      </a:cubicBezTo>
                      <a:cubicBezTo>
                        <a:pt x="47312" y="10375"/>
                        <a:pt x="72360" y="0"/>
                        <a:pt x="9847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cap="flat" cmpd="sng" w="381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19"/>
                <p:cNvSpPr txBox="1"/>
                <p:nvPr/>
              </p:nvSpPr>
              <p:spPr>
                <a:xfrm>
                  <a:off x="0" y="-38100"/>
                  <a:ext cx="812700" cy="850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ctr">
                    <a:lnSpc>
                      <a:spcPct val="147722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7" name="Google Shape;307;p19"/>
              <p:cNvSpPr txBox="1"/>
              <p:nvPr/>
            </p:nvSpPr>
            <p:spPr>
              <a:xfrm>
                <a:off x="868300" y="2827400"/>
                <a:ext cx="3526200" cy="166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just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Setelah User klik tombol CTA, User akan diminta untuk memasukkan informasi berupa Nama, Email, dan Password sebagai bentuk identifikasi.</a:t>
                </a:r>
                <a:endParaRPr sz="16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indent="0" lvl="0" marL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308" name="Google Shape;308;p19"/>
            <p:cNvSpPr txBox="1"/>
            <p:nvPr/>
          </p:nvSpPr>
          <p:spPr>
            <a:xfrm>
              <a:off x="1149450" y="1978825"/>
              <a:ext cx="27618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latin typeface="Playfair Display"/>
                  <a:ea typeface="Playfair Display"/>
                  <a:cs typeface="Playfair Display"/>
                  <a:sym typeface="Playfair Display"/>
                </a:rPr>
                <a:t>Register</a:t>
              </a:r>
              <a:endParaRPr b="1" sz="3200"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309" name="Google Shape;309;p19"/>
          <p:cNvGrpSpPr/>
          <p:nvPr/>
        </p:nvGrpSpPr>
        <p:grpSpPr>
          <a:xfrm>
            <a:off x="11680272" y="1978813"/>
            <a:ext cx="3773555" cy="2524777"/>
            <a:chOff x="744622" y="1978825"/>
            <a:chExt cx="3773555" cy="2524777"/>
          </a:xfrm>
        </p:grpSpPr>
        <p:grpSp>
          <p:nvGrpSpPr>
            <p:cNvPr id="310" name="Google Shape;310;p19"/>
            <p:cNvGrpSpPr/>
            <p:nvPr/>
          </p:nvGrpSpPr>
          <p:grpSpPr>
            <a:xfrm>
              <a:off x="744622" y="2655919"/>
              <a:ext cx="3773555" cy="1847682"/>
              <a:chOff x="744622" y="2655919"/>
              <a:chExt cx="3773555" cy="1847682"/>
            </a:xfrm>
          </p:grpSpPr>
          <p:grpSp>
            <p:nvGrpSpPr>
              <p:cNvPr id="311" name="Google Shape;311;p19"/>
              <p:cNvGrpSpPr/>
              <p:nvPr/>
            </p:nvGrpSpPr>
            <p:grpSpPr>
              <a:xfrm>
                <a:off x="744622" y="2655919"/>
                <a:ext cx="3773555" cy="1847682"/>
                <a:chOff x="0" y="-38100"/>
                <a:chExt cx="1737604" cy="850800"/>
              </a:xfrm>
            </p:grpSpPr>
            <p:sp>
              <p:nvSpPr>
                <p:cNvPr id="312" name="Google Shape;312;p19"/>
                <p:cNvSpPr/>
                <p:nvPr/>
              </p:nvSpPr>
              <p:spPr>
                <a:xfrm>
                  <a:off x="1" y="1"/>
                  <a:ext cx="1737603" cy="634891"/>
                </a:xfrm>
                <a:custGeom>
                  <a:rect b="b" l="l" r="r" t="t"/>
                  <a:pathLst>
                    <a:path extrusionOk="0" h="628605" w="1737603">
                      <a:moveTo>
                        <a:pt x="98478" y="0"/>
                      </a:moveTo>
                      <a:lnTo>
                        <a:pt x="1639126" y="0"/>
                      </a:lnTo>
                      <a:cubicBezTo>
                        <a:pt x="1665244" y="0"/>
                        <a:pt x="1690292" y="10375"/>
                        <a:pt x="1708760" y="28843"/>
                      </a:cubicBezTo>
                      <a:cubicBezTo>
                        <a:pt x="1727228" y="47312"/>
                        <a:pt x="1737603" y="72360"/>
                        <a:pt x="1737603" y="98478"/>
                      </a:cubicBezTo>
                      <a:lnTo>
                        <a:pt x="1737603" y="530127"/>
                      </a:lnTo>
                      <a:cubicBezTo>
                        <a:pt x="1737603" y="556245"/>
                        <a:pt x="1727228" y="581293"/>
                        <a:pt x="1708760" y="599762"/>
                      </a:cubicBezTo>
                      <a:cubicBezTo>
                        <a:pt x="1690292" y="618230"/>
                        <a:pt x="1665244" y="628605"/>
                        <a:pt x="1639126" y="628605"/>
                      </a:cubicBezTo>
                      <a:lnTo>
                        <a:pt x="98478" y="628605"/>
                      </a:lnTo>
                      <a:cubicBezTo>
                        <a:pt x="72360" y="628605"/>
                        <a:pt x="47312" y="618230"/>
                        <a:pt x="28843" y="599762"/>
                      </a:cubicBezTo>
                      <a:cubicBezTo>
                        <a:pt x="10375" y="581293"/>
                        <a:pt x="0" y="556245"/>
                        <a:pt x="0" y="530127"/>
                      </a:cubicBezTo>
                      <a:lnTo>
                        <a:pt x="0" y="98478"/>
                      </a:lnTo>
                      <a:cubicBezTo>
                        <a:pt x="0" y="72360"/>
                        <a:pt x="10375" y="47312"/>
                        <a:pt x="28843" y="28843"/>
                      </a:cubicBezTo>
                      <a:cubicBezTo>
                        <a:pt x="47312" y="10375"/>
                        <a:pt x="72360" y="0"/>
                        <a:pt x="9847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cap="flat" cmpd="sng" w="381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19"/>
                <p:cNvSpPr txBox="1"/>
                <p:nvPr/>
              </p:nvSpPr>
              <p:spPr>
                <a:xfrm>
                  <a:off x="0" y="-38100"/>
                  <a:ext cx="812700" cy="850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ctr">
                    <a:lnSpc>
                      <a:spcPct val="147722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14" name="Google Shape;314;p19"/>
              <p:cNvSpPr txBox="1"/>
              <p:nvPr/>
            </p:nvSpPr>
            <p:spPr>
              <a:xfrm>
                <a:off x="868300" y="2827400"/>
                <a:ext cx="3526200" cy="116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Kemudian, User akan diarahkan ke halaman Dashboard. Di halam tersebut terdapat section </a:t>
                </a:r>
                <a:r>
                  <a:rPr b="1" lang="en-US" sz="16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Habit Monitoring</a:t>
                </a:r>
                <a:r>
                  <a:rPr lang="en-US" sz="16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.</a:t>
                </a:r>
                <a:endParaRPr sz="16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315" name="Google Shape;315;p19"/>
            <p:cNvSpPr txBox="1"/>
            <p:nvPr/>
          </p:nvSpPr>
          <p:spPr>
            <a:xfrm>
              <a:off x="1149450" y="1978825"/>
              <a:ext cx="27618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latin typeface="Playfair Display"/>
                  <a:ea typeface="Playfair Display"/>
                  <a:cs typeface="Playfair Display"/>
                  <a:sym typeface="Playfair Display"/>
                </a:rPr>
                <a:t>Dashboard</a:t>
              </a:r>
              <a:endParaRPr b="1" sz="3200"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sp>
        <p:nvSpPr>
          <p:cNvPr id="316" name="Google Shape;316;p19"/>
          <p:cNvSpPr/>
          <p:nvPr/>
        </p:nvSpPr>
        <p:spPr>
          <a:xfrm rot="782071">
            <a:off x="4832550" y="3290817"/>
            <a:ext cx="1065452" cy="2765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9"/>
          <p:cNvSpPr/>
          <p:nvPr/>
        </p:nvSpPr>
        <p:spPr>
          <a:xfrm>
            <a:off x="10300406" y="3290747"/>
            <a:ext cx="1065300" cy="27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8" name="Google Shape;318;p19"/>
          <p:cNvGrpSpPr/>
          <p:nvPr/>
        </p:nvGrpSpPr>
        <p:grpSpPr>
          <a:xfrm>
            <a:off x="13714075" y="4764525"/>
            <a:ext cx="3773700" cy="2524764"/>
            <a:chOff x="744600" y="1978838"/>
            <a:chExt cx="3773700" cy="2524764"/>
          </a:xfrm>
        </p:grpSpPr>
        <p:grpSp>
          <p:nvGrpSpPr>
            <p:cNvPr id="319" name="Google Shape;319;p19"/>
            <p:cNvGrpSpPr/>
            <p:nvPr/>
          </p:nvGrpSpPr>
          <p:grpSpPr>
            <a:xfrm>
              <a:off x="744622" y="2655919"/>
              <a:ext cx="3773555" cy="1847682"/>
              <a:chOff x="744622" y="2655919"/>
              <a:chExt cx="3773555" cy="1847682"/>
            </a:xfrm>
          </p:grpSpPr>
          <p:grpSp>
            <p:nvGrpSpPr>
              <p:cNvPr id="320" name="Google Shape;320;p19"/>
              <p:cNvGrpSpPr/>
              <p:nvPr/>
            </p:nvGrpSpPr>
            <p:grpSpPr>
              <a:xfrm>
                <a:off x="744622" y="2655919"/>
                <a:ext cx="3773555" cy="1847682"/>
                <a:chOff x="0" y="-38100"/>
                <a:chExt cx="1737604" cy="850800"/>
              </a:xfrm>
            </p:grpSpPr>
            <p:sp>
              <p:nvSpPr>
                <p:cNvPr id="321" name="Google Shape;321;p19"/>
                <p:cNvSpPr/>
                <p:nvPr/>
              </p:nvSpPr>
              <p:spPr>
                <a:xfrm>
                  <a:off x="1" y="1"/>
                  <a:ext cx="1737603" cy="634891"/>
                </a:xfrm>
                <a:custGeom>
                  <a:rect b="b" l="l" r="r" t="t"/>
                  <a:pathLst>
                    <a:path extrusionOk="0" h="628605" w="1737603">
                      <a:moveTo>
                        <a:pt x="98478" y="0"/>
                      </a:moveTo>
                      <a:lnTo>
                        <a:pt x="1639126" y="0"/>
                      </a:lnTo>
                      <a:cubicBezTo>
                        <a:pt x="1665244" y="0"/>
                        <a:pt x="1690292" y="10375"/>
                        <a:pt x="1708760" y="28843"/>
                      </a:cubicBezTo>
                      <a:cubicBezTo>
                        <a:pt x="1727228" y="47312"/>
                        <a:pt x="1737603" y="72360"/>
                        <a:pt x="1737603" y="98478"/>
                      </a:cubicBezTo>
                      <a:lnTo>
                        <a:pt x="1737603" y="530127"/>
                      </a:lnTo>
                      <a:cubicBezTo>
                        <a:pt x="1737603" y="556245"/>
                        <a:pt x="1727228" y="581293"/>
                        <a:pt x="1708760" y="599762"/>
                      </a:cubicBezTo>
                      <a:cubicBezTo>
                        <a:pt x="1690292" y="618230"/>
                        <a:pt x="1665244" y="628605"/>
                        <a:pt x="1639126" y="628605"/>
                      </a:cubicBezTo>
                      <a:lnTo>
                        <a:pt x="98478" y="628605"/>
                      </a:lnTo>
                      <a:cubicBezTo>
                        <a:pt x="72360" y="628605"/>
                        <a:pt x="47312" y="618230"/>
                        <a:pt x="28843" y="599762"/>
                      </a:cubicBezTo>
                      <a:cubicBezTo>
                        <a:pt x="10375" y="581293"/>
                        <a:pt x="0" y="556245"/>
                        <a:pt x="0" y="530127"/>
                      </a:cubicBezTo>
                      <a:lnTo>
                        <a:pt x="0" y="98478"/>
                      </a:lnTo>
                      <a:cubicBezTo>
                        <a:pt x="0" y="72360"/>
                        <a:pt x="10375" y="47312"/>
                        <a:pt x="28843" y="28843"/>
                      </a:cubicBezTo>
                      <a:cubicBezTo>
                        <a:pt x="47312" y="10375"/>
                        <a:pt x="72360" y="0"/>
                        <a:pt x="9847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cap="flat" cmpd="sng" w="381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" name="Google Shape;322;p19"/>
                <p:cNvSpPr txBox="1"/>
                <p:nvPr/>
              </p:nvSpPr>
              <p:spPr>
                <a:xfrm>
                  <a:off x="0" y="-38100"/>
                  <a:ext cx="812700" cy="850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ctr">
                    <a:lnSpc>
                      <a:spcPct val="147722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3" name="Google Shape;323;p19"/>
              <p:cNvSpPr txBox="1"/>
              <p:nvPr/>
            </p:nvSpPr>
            <p:spPr>
              <a:xfrm>
                <a:off x="868300" y="2827400"/>
                <a:ext cx="3526200" cy="116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Ketika User mengakses submenu kedua, User akan disajikan dengan fitur </a:t>
                </a:r>
                <a:r>
                  <a:rPr b="1" lang="en-US" sz="16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Roadmap Planner.</a:t>
                </a:r>
                <a:endParaRPr b="1" sz="16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324" name="Google Shape;324;p19"/>
            <p:cNvSpPr txBox="1"/>
            <p:nvPr/>
          </p:nvSpPr>
          <p:spPr>
            <a:xfrm>
              <a:off x="744600" y="1978838"/>
              <a:ext cx="37737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latin typeface="Playfair Display"/>
                  <a:ea typeface="Playfair Display"/>
                  <a:cs typeface="Playfair Display"/>
                  <a:sym typeface="Playfair Display"/>
                </a:rPr>
                <a:t>Roadmap Planner</a:t>
              </a:r>
              <a:endParaRPr b="1" sz="3200"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325" name="Google Shape;325;p19"/>
          <p:cNvGrpSpPr/>
          <p:nvPr/>
        </p:nvGrpSpPr>
        <p:grpSpPr>
          <a:xfrm>
            <a:off x="8570175" y="4866450"/>
            <a:ext cx="3773700" cy="2422839"/>
            <a:chOff x="744600" y="2080763"/>
            <a:chExt cx="3773700" cy="2422839"/>
          </a:xfrm>
        </p:grpSpPr>
        <p:grpSp>
          <p:nvGrpSpPr>
            <p:cNvPr id="326" name="Google Shape;326;p19"/>
            <p:cNvGrpSpPr/>
            <p:nvPr/>
          </p:nvGrpSpPr>
          <p:grpSpPr>
            <a:xfrm>
              <a:off x="744622" y="2655919"/>
              <a:ext cx="3773555" cy="1847682"/>
              <a:chOff x="744622" y="2655919"/>
              <a:chExt cx="3773555" cy="1847682"/>
            </a:xfrm>
          </p:grpSpPr>
          <p:grpSp>
            <p:nvGrpSpPr>
              <p:cNvPr id="327" name="Google Shape;327;p19"/>
              <p:cNvGrpSpPr/>
              <p:nvPr/>
            </p:nvGrpSpPr>
            <p:grpSpPr>
              <a:xfrm>
                <a:off x="744622" y="2655919"/>
                <a:ext cx="3773555" cy="1847682"/>
                <a:chOff x="0" y="-38100"/>
                <a:chExt cx="1737604" cy="850800"/>
              </a:xfrm>
            </p:grpSpPr>
            <p:sp>
              <p:nvSpPr>
                <p:cNvPr id="328" name="Google Shape;328;p19"/>
                <p:cNvSpPr/>
                <p:nvPr/>
              </p:nvSpPr>
              <p:spPr>
                <a:xfrm>
                  <a:off x="1" y="1"/>
                  <a:ext cx="1737603" cy="724467"/>
                </a:xfrm>
                <a:custGeom>
                  <a:rect b="b" l="l" r="r" t="t"/>
                  <a:pathLst>
                    <a:path extrusionOk="0" h="628605" w="1737603">
                      <a:moveTo>
                        <a:pt x="98478" y="0"/>
                      </a:moveTo>
                      <a:lnTo>
                        <a:pt x="1639126" y="0"/>
                      </a:lnTo>
                      <a:cubicBezTo>
                        <a:pt x="1665244" y="0"/>
                        <a:pt x="1690292" y="10375"/>
                        <a:pt x="1708760" y="28843"/>
                      </a:cubicBezTo>
                      <a:cubicBezTo>
                        <a:pt x="1727228" y="47312"/>
                        <a:pt x="1737603" y="72360"/>
                        <a:pt x="1737603" y="98478"/>
                      </a:cubicBezTo>
                      <a:lnTo>
                        <a:pt x="1737603" y="530127"/>
                      </a:lnTo>
                      <a:cubicBezTo>
                        <a:pt x="1737603" y="556245"/>
                        <a:pt x="1727228" y="581293"/>
                        <a:pt x="1708760" y="599762"/>
                      </a:cubicBezTo>
                      <a:cubicBezTo>
                        <a:pt x="1690292" y="618230"/>
                        <a:pt x="1665244" y="628605"/>
                        <a:pt x="1639126" y="628605"/>
                      </a:cubicBezTo>
                      <a:lnTo>
                        <a:pt x="98478" y="628605"/>
                      </a:lnTo>
                      <a:cubicBezTo>
                        <a:pt x="72360" y="628605"/>
                        <a:pt x="47312" y="618230"/>
                        <a:pt x="28843" y="599762"/>
                      </a:cubicBezTo>
                      <a:cubicBezTo>
                        <a:pt x="10375" y="581293"/>
                        <a:pt x="0" y="556245"/>
                        <a:pt x="0" y="530127"/>
                      </a:cubicBezTo>
                      <a:lnTo>
                        <a:pt x="0" y="98478"/>
                      </a:lnTo>
                      <a:cubicBezTo>
                        <a:pt x="0" y="72360"/>
                        <a:pt x="10375" y="47312"/>
                        <a:pt x="28843" y="28843"/>
                      </a:cubicBezTo>
                      <a:cubicBezTo>
                        <a:pt x="47312" y="10375"/>
                        <a:pt x="72360" y="0"/>
                        <a:pt x="9847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cap="flat" cmpd="sng" w="381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19"/>
                <p:cNvSpPr txBox="1"/>
                <p:nvPr/>
              </p:nvSpPr>
              <p:spPr>
                <a:xfrm>
                  <a:off x="0" y="-38100"/>
                  <a:ext cx="812700" cy="850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ctr">
                    <a:lnSpc>
                      <a:spcPct val="147722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0" name="Google Shape;330;p19"/>
              <p:cNvSpPr txBox="1"/>
              <p:nvPr/>
            </p:nvSpPr>
            <p:spPr>
              <a:xfrm>
                <a:off x="868300" y="2827400"/>
                <a:ext cx="3526200" cy="141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User dapat menambah Roadmap secara input manual, User akan diminta memasukkan topic Roadmap beserta sub-topiknya.</a:t>
                </a:r>
                <a:endParaRPr b="1" sz="16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331" name="Google Shape;331;p19"/>
            <p:cNvSpPr txBox="1"/>
            <p:nvPr/>
          </p:nvSpPr>
          <p:spPr>
            <a:xfrm>
              <a:off x="744600" y="2080763"/>
              <a:ext cx="3773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latin typeface="Playfair Display"/>
                  <a:ea typeface="Playfair Display"/>
                  <a:cs typeface="Playfair Display"/>
                  <a:sym typeface="Playfair Display"/>
                </a:rPr>
                <a:t>Create </a:t>
              </a:r>
              <a:r>
                <a:rPr b="1" lang="en-US" sz="2400">
                  <a:latin typeface="Playfair Display"/>
                  <a:ea typeface="Playfair Display"/>
                  <a:cs typeface="Playfair Display"/>
                  <a:sym typeface="Playfair Display"/>
                </a:rPr>
                <a:t>Roadmap Planner</a:t>
              </a:r>
              <a:endParaRPr b="1" sz="2400"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332" name="Google Shape;332;p19"/>
          <p:cNvGrpSpPr/>
          <p:nvPr/>
        </p:nvGrpSpPr>
        <p:grpSpPr>
          <a:xfrm>
            <a:off x="3266250" y="4866450"/>
            <a:ext cx="3773700" cy="2504254"/>
            <a:chOff x="744600" y="2080763"/>
            <a:chExt cx="3773700" cy="2504254"/>
          </a:xfrm>
        </p:grpSpPr>
        <p:grpSp>
          <p:nvGrpSpPr>
            <p:cNvPr id="333" name="Google Shape;333;p19"/>
            <p:cNvGrpSpPr/>
            <p:nvPr/>
          </p:nvGrpSpPr>
          <p:grpSpPr>
            <a:xfrm>
              <a:off x="744622" y="2655919"/>
              <a:ext cx="3773555" cy="1929097"/>
              <a:chOff x="744622" y="2655919"/>
              <a:chExt cx="3773555" cy="1929097"/>
            </a:xfrm>
          </p:grpSpPr>
          <p:grpSp>
            <p:nvGrpSpPr>
              <p:cNvPr id="334" name="Google Shape;334;p19"/>
              <p:cNvGrpSpPr/>
              <p:nvPr/>
            </p:nvGrpSpPr>
            <p:grpSpPr>
              <a:xfrm>
                <a:off x="744622" y="2655919"/>
                <a:ext cx="3773555" cy="1929097"/>
                <a:chOff x="0" y="-38100"/>
                <a:chExt cx="1737604" cy="888289"/>
              </a:xfrm>
            </p:grpSpPr>
            <p:sp>
              <p:nvSpPr>
                <p:cNvPr id="335" name="Google Shape;335;p19"/>
                <p:cNvSpPr/>
                <p:nvPr/>
              </p:nvSpPr>
              <p:spPr>
                <a:xfrm>
                  <a:off x="1" y="1"/>
                  <a:ext cx="1737603" cy="850188"/>
                </a:xfrm>
                <a:custGeom>
                  <a:rect b="b" l="l" r="r" t="t"/>
                  <a:pathLst>
                    <a:path extrusionOk="0" h="628605" w="1737603">
                      <a:moveTo>
                        <a:pt x="98478" y="0"/>
                      </a:moveTo>
                      <a:lnTo>
                        <a:pt x="1639126" y="0"/>
                      </a:lnTo>
                      <a:cubicBezTo>
                        <a:pt x="1665244" y="0"/>
                        <a:pt x="1690292" y="10375"/>
                        <a:pt x="1708760" y="28843"/>
                      </a:cubicBezTo>
                      <a:cubicBezTo>
                        <a:pt x="1727228" y="47312"/>
                        <a:pt x="1737603" y="72360"/>
                        <a:pt x="1737603" y="98478"/>
                      </a:cubicBezTo>
                      <a:lnTo>
                        <a:pt x="1737603" y="530127"/>
                      </a:lnTo>
                      <a:cubicBezTo>
                        <a:pt x="1737603" y="556245"/>
                        <a:pt x="1727228" y="581293"/>
                        <a:pt x="1708760" y="599762"/>
                      </a:cubicBezTo>
                      <a:cubicBezTo>
                        <a:pt x="1690292" y="618230"/>
                        <a:pt x="1665244" y="628605"/>
                        <a:pt x="1639126" y="628605"/>
                      </a:cubicBezTo>
                      <a:lnTo>
                        <a:pt x="98478" y="628605"/>
                      </a:lnTo>
                      <a:cubicBezTo>
                        <a:pt x="72360" y="628605"/>
                        <a:pt x="47312" y="618230"/>
                        <a:pt x="28843" y="599762"/>
                      </a:cubicBezTo>
                      <a:cubicBezTo>
                        <a:pt x="10375" y="581293"/>
                        <a:pt x="0" y="556245"/>
                        <a:pt x="0" y="530127"/>
                      </a:cubicBezTo>
                      <a:lnTo>
                        <a:pt x="0" y="98478"/>
                      </a:lnTo>
                      <a:cubicBezTo>
                        <a:pt x="0" y="72360"/>
                        <a:pt x="10375" y="47312"/>
                        <a:pt x="28843" y="28843"/>
                      </a:cubicBezTo>
                      <a:cubicBezTo>
                        <a:pt x="47312" y="10375"/>
                        <a:pt x="72360" y="0"/>
                        <a:pt x="9847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cap="flat" cmpd="sng" w="381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" name="Google Shape;336;p19"/>
                <p:cNvSpPr txBox="1"/>
                <p:nvPr/>
              </p:nvSpPr>
              <p:spPr>
                <a:xfrm>
                  <a:off x="0" y="-38100"/>
                  <a:ext cx="812700" cy="850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ctr">
                    <a:lnSpc>
                      <a:spcPct val="147722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7" name="Google Shape;337;p19"/>
              <p:cNvSpPr txBox="1"/>
              <p:nvPr/>
            </p:nvSpPr>
            <p:spPr>
              <a:xfrm>
                <a:off x="868300" y="2827414"/>
                <a:ext cx="3526200" cy="166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User juga bisa generate Roadmap secara otomatis melalui fitur </a:t>
                </a:r>
                <a:r>
                  <a:rPr b="1" lang="en-US" sz="16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Roadmap Maker</a:t>
                </a:r>
                <a:r>
                  <a:rPr lang="en-US" sz="16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. Fitur ini didukung dengan produk </a:t>
                </a:r>
                <a:r>
                  <a:rPr lang="en-US" sz="16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Artificial Intelligence  dari </a:t>
                </a:r>
                <a:r>
                  <a:rPr lang="en-US" sz="16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OpenAI.</a:t>
                </a:r>
                <a:endParaRPr sz="16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338" name="Google Shape;338;p19"/>
            <p:cNvSpPr txBox="1"/>
            <p:nvPr/>
          </p:nvSpPr>
          <p:spPr>
            <a:xfrm>
              <a:off x="744600" y="2080763"/>
              <a:ext cx="3773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latin typeface="Playfair Display"/>
                  <a:ea typeface="Playfair Display"/>
                  <a:cs typeface="Playfair Display"/>
                  <a:sym typeface="Playfair Display"/>
                </a:rPr>
                <a:t>Generate Roadmap</a:t>
              </a:r>
              <a:endParaRPr b="1" sz="2400"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339" name="Google Shape;339;p19"/>
          <p:cNvGrpSpPr/>
          <p:nvPr/>
        </p:nvGrpSpPr>
        <p:grpSpPr>
          <a:xfrm>
            <a:off x="377650" y="7733550"/>
            <a:ext cx="3773700" cy="2422839"/>
            <a:chOff x="744600" y="2080763"/>
            <a:chExt cx="3773700" cy="2422839"/>
          </a:xfrm>
        </p:grpSpPr>
        <p:grpSp>
          <p:nvGrpSpPr>
            <p:cNvPr id="340" name="Google Shape;340;p19"/>
            <p:cNvGrpSpPr/>
            <p:nvPr/>
          </p:nvGrpSpPr>
          <p:grpSpPr>
            <a:xfrm>
              <a:off x="744622" y="2655919"/>
              <a:ext cx="3773555" cy="1847682"/>
              <a:chOff x="744622" y="2655919"/>
              <a:chExt cx="3773555" cy="1847682"/>
            </a:xfrm>
          </p:grpSpPr>
          <p:grpSp>
            <p:nvGrpSpPr>
              <p:cNvPr id="341" name="Google Shape;341;p19"/>
              <p:cNvGrpSpPr/>
              <p:nvPr/>
            </p:nvGrpSpPr>
            <p:grpSpPr>
              <a:xfrm>
                <a:off x="744622" y="2655919"/>
                <a:ext cx="3773555" cy="1847682"/>
                <a:chOff x="0" y="-38100"/>
                <a:chExt cx="1737604" cy="850800"/>
              </a:xfrm>
            </p:grpSpPr>
            <p:sp>
              <p:nvSpPr>
                <p:cNvPr id="342" name="Google Shape;342;p19"/>
                <p:cNvSpPr/>
                <p:nvPr/>
              </p:nvSpPr>
              <p:spPr>
                <a:xfrm>
                  <a:off x="1" y="1"/>
                  <a:ext cx="1737603" cy="738611"/>
                </a:xfrm>
                <a:custGeom>
                  <a:rect b="b" l="l" r="r" t="t"/>
                  <a:pathLst>
                    <a:path extrusionOk="0" h="628605" w="1737603">
                      <a:moveTo>
                        <a:pt x="98478" y="0"/>
                      </a:moveTo>
                      <a:lnTo>
                        <a:pt x="1639126" y="0"/>
                      </a:lnTo>
                      <a:cubicBezTo>
                        <a:pt x="1665244" y="0"/>
                        <a:pt x="1690292" y="10375"/>
                        <a:pt x="1708760" y="28843"/>
                      </a:cubicBezTo>
                      <a:cubicBezTo>
                        <a:pt x="1727228" y="47312"/>
                        <a:pt x="1737603" y="72360"/>
                        <a:pt x="1737603" y="98478"/>
                      </a:cubicBezTo>
                      <a:lnTo>
                        <a:pt x="1737603" y="530127"/>
                      </a:lnTo>
                      <a:cubicBezTo>
                        <a:pt x="1737603" y="556245"/>
                        <a:pt x="1727228" y="581293"/>
                        <a:pt x="1708760" y="599762"/>
                      </a:cubicBezTo>
                      <a:cubicBezTo>
                        <a:pt x="1690292" y="618230"/>
                        <a:pt x="1665244" y="628605"/>
                        <a:pt x="1639126" y="628605"/>
                      </a:cubicBezTo>
                      <a:lnTo>
                        <a:pt x="98478" y="628605"/>
                      </a:lnTo>
                      <a:cubicBezTo>
                        <a:pt x="72360" y="628605"/>
                        <a:pt x="47312" y="618230"/>
                        <a:pt x="28843" y="599762"/>
                      </a:cubicBezTo>
                      <a:cubicBezTo>
                        <a:pt x="10375" y="581293"/>
                        <a:pt x="0" y="556245"/>
                        <a:pt x="0" y="530127"/>
                      </a:cubicBezTo>
                      <a:lnTo>
                        <a:pt x="0" y="98478"/>
                      </a:lnTo>
                      <a:cubicBezTo>
                        <a:pt x="0" y="72360"/>
                        <a:pt x="10375" y="47312"/>
                        <a:pt x="28843" y="28843"/>
                      </a:cubicBezTo>
                      <a:cubicBezTo>
                        <a:pt x="47312" y="10375"/>
                        <a:pt x="72360" y="0"/>
                        <a:pt x="9847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cap="flat" cmpd="sng" w="381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19"/>
                <p:cNvSpPr txBox="1"/>
                <p:nvPr/>
              </p:nvSpPr>
              <p:spPr>
                <a:xfrm>
                  <a:off x="0" y="-38100"/>
                  <a:ext cx="812700" cy="850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ctr">
                    <a:lnSpc>
                      <a:spcPct val="147722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44" name="Google Shape;344;p19"/>
              <p:cNvSpPr txBox="1"/>
              <p:nvPr/>
            </p:nvSpPr>
            <p:spPr>
              <a:xfrm>
                <a:off x="868300" y="2827414"/>
                <a:ext cx="3526200" cy="141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Setelah membuat Plan Roadmap, User dapat memulai timer Pomodoro untuk setiap sub-topik dengan alokasi waktu yang sudah diberikan User.</a:t>
                </a:r>
                <a:endParaRPr sz="16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345" name="Google Shape;345;p19"/>
            <p:cNvSpPr txBox="1"/>
            <p:nvPr/>
          </p:nvSpPr>
          <p:spPr>
            <a:xfrm>
              <a:off x="744600" y="2080763"/>
              <a:ext cx="3773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latin typeface="Playfair Display"/>
                  <a:ea typeface="Playfair Display"/>
                  <a:cs typeface="Playfair Display"/>
                  <a:sym typeface="Playfair Display"/>
                </a:rPr>
                <a:t>Start Roadmap Sub-topic</a:t>
              </a:r>
              <a:endParaRPr b="1" sz="2400"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346" name="Google Shape;346;p19"/>
          <p:cNvGrpSpPr/>
          <p:nvPr/>
        </p:nvGrpSpPr>
        <p:grpSpPr>
          <a:xfrm>
            <a:off x="6212375" y="7733550"/>
            <a:ext cx="3958200" cy="2422839"/>
            <a:chOff x="744600" y="2080763"/>
            <a:chExt cx="3958200" cy="2422839"/>
          </a:xfrm>
        </p:grpSpPr>
        <p:grpSp>
          <p:nvGrpSpPr>
            <p:cNvPr id="347" name="Google Shape;347;p19"/>
            <p:cNvGrpSpPr/>
            <p:nvPr/>
          </p:nvGrpSpPr>
          <p:grpSpPr>
            <a:xfrm>
              <a:off x="744622" y="2655919"/>
              <a:ext cx="3773555" cy="1847682"/>
              <a:chOff x="744622" y="2655919"/>
              <a:chExt cx="3773555" cy="1847682"/>
            </a:xfrm>
          </p:grpSpPr>
          <p:grpSp>
            <p:nvGrpSpPr>
              <p:cNvPr id="348" name="Google Shape;348;p19"/>
              <p:cNvGrpSpPr/>
              <p:nvPr/>
            </p:nvGrpSpPr>
            <p:grpSpPr>
              <a:xfrm>
                <a:off x="744622" y="2655919"/>
                <a:ext cx="3773555" cy="1847682"/>
                <a:chOff x="0" y="-38100"/>
                <a:chExt cx="1737604" cy="850800"/>
              </a:xfrm>
            </p:grpSpPr>
            <p:sp>
              <p:nvSpPr>
                <p:cNvPr id="349" name="Google Shape;349;p19"/>
                <p:cNvSpPr/>
                <p:nvPr/>
              </p:nvSpPr>
              <p:spPr>
                <a:xfrm>
                  <a:off x="1" y="1"/>
                  <a:ext cx="1737603" cy="504456"/>
                </a:xfrm>
                <a:custGeom>
                  <a:rect b="b" l="l" r="r" t="t"/>
                  <a:pathLst>
                    <a:path extrusionOk="0" h="628605" w="1737603">
                      <a:moveTo>
                        <a:pt x="98478" y="0"/>
                      </a:moveTo>
                      <a:lnTo>
                        <a:pt x="1639126" y="0"/>
                      </a:lnTo>
                      <a:cubicBezTo>
                        <a:pt x="1665244" y="0"/>
                        <a:pt x="1690292" y="10375"/>
                        <a:pt x="1708760" y="28843"/>
                      </a:cubicBezTo>
                      <a:cubicBezTo>
                        <a:pt x="1727228" y="47312"/>
                        <a:pt x="1737603" y="72360"/>
                        <a:pt x="1737603" y="98478"/>
                      </a:cubicBezTo>
                      <a:lnTo>
                        <a:pt x="1737603" y="530127"/>
                      </a:lnTo>
                      <a:cubicBezTo>
                        <a:pt x="1737603" y="556245"/>
                        <a:pt x="1727228" y="581293"/>
                        <a:pt x="1708760" y="599762"/>
                      </a:cubicBezTo>
                      <a:cubicBezTo>
                        <a:pt x="1690292" y="618230"/>
                        <a:pt x="1665244" y="628605"/>
                        <a:pt x="1639126" y="628605"/>
                      </a:cubicBezTo>
                      <a:lnTo>
                        <a:pt x="98478" y="628605"/>
                      </a:lnTo>
                      <a:cubicBezTo>
                        <a:pt x="72360" y="628605"/>
                        <a:pt x="47312" y="618230"/>
                        <a:pt x="28843" y="599762"/>
                      </a:cubicBezTo>
                      <a:cubicBezTo>
                        <a:pt x="10375" y="581293"/>
                        <a:pt x="0" y="556245"/>
                        <a:pt x="0" y="530127"/>
                      </a:cubicBezTo>
                      <a:lnTo>
                        <a:pt x="0" y="98478"/>
                      </a:lnTo>
                      <a:cubicBezTo>
                        <a:pt x="0" y="72360"/>
                        <a:pt x="10375" y="47312"/>
                        <a:pt x="28843" y="28843"/>
                      </a:cubicBezTo>
                      <a:cubicBezTo>
                        <a:pt x="47312" y="10375"/>
                        <a:pt x="72360" y="0"/>
                        <a:pt x="9847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cap="flat" cmpd="sng" w="381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" name="Google Shape;350;p19"/>
                <p:cNvSpPr txBox="1"/>
                <p:nvPr/>
              </p:nvSpPr>
              <p:spPr>
                <a:xfrm>
                  <a:off x="0" y="-38100"/>
                  <a:ext cx="812700" cy="850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ctr">
                    <a:lnSpc>
                      <a:spcPct val="147722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51" name="Google Shape;351;p19"/>
              <p:cNvSpPr txBox="1"/>
              <p:nvPr/>
            </p:nvSpPr>
            <p:spPr>
              <a:xfrm>
                <a:off x="868300" y="2827414"/>
                <a:ext cx="3526200" cy="92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User juga dapat menyelesaikan sub-topik yang sudah User mulai</a:t>
                </a:r>
                <a:r>
                  <a:rPr lang="en-US" sz="16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.</a:t>
                </a:r>
                <a:endParaRPr sz="16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352" name="Google Shape;352;p19"/>
            <p:cNvSpPr txBox="1"/>
            <p:nvPr/>
          </p:nvSpPr>
          <p:spPr>
            <a:xfrm>
              <a:off x="744600" y="2080763"/>
              <a:ext cx="3958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latin typeface="Playfair Display"/>
                  <a:ea typeface="Playfair Display"/>
                  <a:cs typeface="Playfair Display"/>
                  <a:sym typeface="Playfair Display"/>
                </a:rPr>
                <a:t>Finish</a:t>
              </a:r>
              <a:r>
                <a:rPr b="1" lang="en-US" sz="2400">
                  <a:latin typeface="Playfair Display"/>
                  <a:ea typeface="Playfair Display"/>
                  <a:cs typeface="Playfair Display"/>
                  <a:sym typeface="Playfair Display"/>
                </a:rPr>
                <a:t> Roadmap Sub-topic</a:t>
              </a:r>
              <a:endParaRPr b="1" sz="2400"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grpSp>
        <p:nvGrpSpPr>
          <p:cNvPr id="353" name="Google Shape;353;p19"/>
          <p:cNvGrpSpPr/>
          <p:nvPr/>
        </p:nvGrpSpPr>
        <p:grpSpPr>
          <a:xfrm>
            <a:off x="11937150" y="7646241"/>
            <a:ext cx="3958200" cy="2277339"/>
            <a:chOff x="744600" y="2226263"/>
            <a:chExt cx="3958200" cy="2277339"/>
          </a:xfrm>
        </p:grpSpPr>
        <p:grpSp>
          <p:nvGrpSpPr>
            <p:cNvPr id="354" name="Google Shape;354;p19"/>
            <p:cNvGrpSpPr/>
            <p:nvPr/>
          </p:nvGrpSpPr>
          <p:grpSpPr>
            <a:xfrm>
              <a:off x="744622" y="2655919"/>
              <a:ext cx="3865855" cy="1847682"/>
              <a:chOff x="744622" y="2655919"/>
              <a:chExt cx="3865855" cy="1847682"/>
            </a:xfrm>
          </p:grpSpPr>
          <p:grpSp>
            <p:nvGrpSpPr>
              <p:cNvPr id="355" name="Google Shape;355;p19"/>
              <p:cNvGrpSpPr/>
              <p:nvPr/>
            </p:nvGrpSpPr>
            <p:grpSpPr>
              <a:xfrm>
                <a:off x="744622" y="2655919"/>
                <a:ext cx="3865855" cy="1847682"/>
                <a:chOff x="0" y="-38100"/>
                <a:chExt cx="1780106" cy="850800"/>
              </a:xfrm>
            </p:grpSpPr>
            <p:sp>
              <p:nvSpPr>
                <p:cNvPr id="356" name="Google Shape;356;p19"/>
                <p:cNvSpPr/>
                <p:nvPr/>
              </p:nvSpPr>
              <p:spPr>
                <a:xfrm>
                  <a:off x="42503" y="227795"/>
                  <a:ext cx="1737603" cy="504456"/>
                </a:xfrm>
                <a:custGeom>
                  <a:rect b="b" l="l" r="r" t="t"/>
                  <a:pathLst>
                    <a:path extrusionOk="0" h="628605" w="1737603">
                      <a:moveTo>
                        <a:pt x="98478" y="0"/>
                      </a:moveTo>
                      <a:lnTo>
                        <a:pt x="1639126" y="0"/>
                      </a:lnTo>
                      <a:cubicBezTo>
                        <a:pt x="1665244" y="0"/>
                        <a:pt x="1690292" y="10375"/>
                        <a:pt x="1708760" y="28843"/>
                      </a:cubicBezTo>
                      <a:cubicBezTo>
                        <a:pt x="1727228" y="47312"/>
                        <a:pt x="1737603" y="72360"/>
                        <a:pt x="1737603" y="98478"/>
                      </a:cubicBezTo>
                      <a:lnTo>
                        <a:pt x="1737603" y="530127"/>
                      </a:lnTo>
                      <a:cubicBezTo>
                        <a:pt x="1737603" y="556245"/>
                        <a:pt x="1727228" y="581293"/>
                        <a:pt x="1708760" y="599762"/>
                      </a:cubicBezTo>
                      <a:cubicBezTo>
                        <a:pt x="1690292" y="618230"/>
                        <a:pt x="1665244" y="628605"/>
                        <a:pt x="1639126" y="628605"/>
                      </a:cubicBezTo>
                      <a:lnTo>
                        <a:pt x="98478" y="628605"/>
                      </a:lnTo>
                      <a:cubicBezTo>
                        <a:pt x="72360" y="628605"/>
                        <a:pt x="47312" y="618230"/>
                        <a:pt x="28843" y="599762"/>
                      </a:cubicBezTo>
                      <a:cubicBezTo>
                        <a:pt x="10375" y="581293"/>
                        <a:pt x="0" y="556245"/>
                        <a:pt x="0" y="530127"/>
                      </a:cubicBezTo>
                      <a:lnTo>
                        <a:pt x="0" y="98478"/>
                      </a:lnTo>
                      <a:cubicBezTo>
                        <a:pt x="0" y="72360"/>
                        <a:pt x="10375" y="47312"/>
                        <a:pt x="28843" y="28843"/>
                      </a:cubicBezTo>
                      <a:cubicBezTo>
                        <a:pt x="47312" y="10375"/>
                        <a:pt x="72360" y="0"/>
                        <a:pt x="98478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cap="flat" cmpd="sng" w="381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19"/>
                <p:cNvSpPr txBox="1"/>
                <p:nvPr/>
              </p:nvSpPr>
              <p:spPr>
                <a:xfrm>
                  <a:off x="0" y="-38100"/>
                  <a:ext cx="812700" cy="850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50800" lIns="50800" spcFirstLastPara="1" rIns="50800" wrap="square" tIns="50800">
                  <a:noAutofit/>
                </a:bodyPr>
                <a:lstStyle/>
                <a:p>
                  <a:pPr indent="0" lvl="0" marL="0" marR="0" rtl="0" algn="ctr">
                    <a:lnSpc>
                      <a:spcPct val="147722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58" name="Google Shape;358;p19"/>
              <p:cNvSpPr txBox="1"/>
              <p:nvPr/>
            </p:nvSpPr>
            <p:spPr>
              <a:xfrm>
                <a:off x="960600" y="3319426"/>
                <a:ext cx="3526200" cy="92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Selama sub-topik tidak sedang berjalan, User dapat mengubah konten dari Roadmap.</a:t>
                </a:r>
                <a:endParaRPr sz="16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359" name="Google Shape;359;p19"/>
            <p:cNvSpPr txBox="1"/>
            <p:nvPr/>
          </p:nvSpPr>
          <p:spPr>
            <a:xfrm>
              <a:off x="744600" y="2226263"/>
              <a:ext cx="39582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latin typeface="Playfair Display"/>
                  <a:ea typeface="Playfair Display"/>
                  <a:cs typeface="Playfair Display"/>
                  <a:sym typeface="Playfair Display"/>
                </a:rPr>
                <a:t>Edit &amp; Delete</a:t>
              </a:r>
              <a:r>
                <a:rPr b="1" lang="en-US" sz="2400">
                  <a:latin typeface="Playfair Display"/>
                  <a:ea typeface="Playfair Display"/>
                  <a:cs typeface="Playfair Display"/>
                  <a:sym typeface="Playfair Display"/>
                </a:rPr>
                <a:t> Roadmap Sub-topic</a:t>
              </a:r>
              <a:endParaRPr b="1" sz="2400"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sp>
        <p:nvSpPr>
          <p:cNvPr id="360" name="Google Shape;360;p19"/>
          <p:cNvSpPr/>
          <p:nvPr/>
        </p:nvSpPr>
        <p:spPr>
          <a:xfrm>
            <a:off x="12592463" y="5950900"/>
            <a:ext cx="924600" cy="276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9"/>
          <p:cNvSpPr/>
          <p:nvPr/>
        </p:nvSpPr>
        <p:spPr>
          <a:xfrm>
            <a:off x="7325375" y="6198250"/>
            <a:ext cx="924600" cy="276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9"/>
          <p:cNvSpPr/>
          <p:nvPr/>
        </p:nvSpPr>
        <p:spPr>
          <a:xfrm rot="7172190">
            <a:off x="16077055" y="3881384"/>
            <a:ext cx="654796" cy="945784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9"/>
          <p:cNvSpPr/>
          <p:nvPr/>
        </p:nvSpPr>
        <p:spPr>
          <a:xfrm rot="9458646">
            <a:off x="1878805" y="6596379"/>
            <a:ext cx="771377" cy="66926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9"/>
          <p:cNvSpPr/>
          <p:nvPr/>
        </p:nvSpPr>
        <p:spPr>
          <a:xfrm>
            <a:off x="4707250" y="8806779"/>
            <a:ext cx="1065600" cy="27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9"/>
          <p:cNvSpPr/>
          <p:nvPr/>
        </p:nvSpPr>
        <p:spPr>
          <a:xfrm rot="598292">
            <a:off x="10521082" y="8879526"/>
            <a:ext cx="1065495" cy="27659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20"/>
          <p:cNvGrpSpPr/>
          <p:nvPr/>
        </p:nvGrpSpPr>
        <p:grpSpPr>
          <a:xfrm>
            <a:off x="1028700" y="884038"/>
            <a:ext cx="16230707" cy="8374317"/>
            <a:chOff x="0" y="-38100"/>
            <a:chExt cx="4274726" cy="2205567"/>
          </a:xfrm>
        </p:grpSpPr>
        <p:sp>
          <p:nvSpPr>
            <p:cNvPr id="371" name="Google Shape;371;p20"/>
            <p:cNvSpPr/>
            <p:nvPr/>
          </p:nvSpPr>
          <p:spPr>
            <a:xfrm>
              <a:off x="0" y="0"/>
              <a:ext cx="4274726" cy="2167467"/>
            </a:xfrm>
            <a:custGeom>
              <a:rect b="b" l="l" r="r" t="t"/>
              <a:pathLst>
                <a:path extrusionOk="0"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0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3" name="Google Shape;373;p20"/>
          <p:cNvSpPr txBox="1"/>
          <p:nvPr/>
        </p:nvSpPr>
        <p:spPr>
          <a:xfrm>
            <a:off x="1340293" y="762000"/>
            <a:ext cx="2669700" cy="21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856" u="none" cap="none" strike="noStrik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0</a:t>
            </a:r>
            <a:r>
              <a:rPr lang="en-US" sz="13856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4</a:t>
            </a:r>
            <a:r>
              <a:rPr b="0" i="0" lang="en-US" sz="13856" u="none" cap="none" strike="noStrike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.</a:t>
            </a:r>
            <a:endParaRPr/>
          </a:p>
        </p:txBody>
      </p:sp>
      <p:sp>
        <p:nvSpPr>
          <p:cNvPr id="374" name="Google Shape;374;p20"/>
          <p:cNvSpPr txBox="1"/>
          <p:nvPr/>
        </p:nvSpPr>
        <p:spPr>
          <a:xfrm>
            <a:off x="6849371" y="7382658"/>
            <a:ext cx="99090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>
                <a:solidFill>
                  <a:srgbClr val="F3F6FA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Interface</a:t>
            </a:r>
            <a:endParaRPr/>
          </a:p>
        </p:txBody>
      </p:sp>
      <p:grpSp>
        <p:nvGrpSpPr>
          <p:cNvPr id="375" name="Google Shape;375;p20"/>
          <p:cNvGrpSpPr/>
          <p:nvPr/>
        </p:nvGrpSpPr>
        <p:grpSpPr>
          <a:xfrm>
            <a:off x="-3233490" y="5979520"/>
            <a:ext cx="6999679" cy="8616579"/>
            <a:chOff x="0" y="0"/>
            <a:chExt cx="9332905" cy="11488772"/>
          </a:xfrm>
        </p:grpSpPr>
        <p:grpSp>
          <p:nvGrpSpPr>
            <p:cNvPr id="376" name="Google Shape;376;p20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377" name="Google Shape;377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0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9" name="Google Shape;379;p20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380" name="Google Shape;380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0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2" name="Google Shape;382;p20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383" name="Google Shape;383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0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5" name="Google Shape;385;p20"/>
          <p:cNvGrpSpPr/>
          <p:nvPr/>
        </p:nvGrpSpPr>
        <p:grpSpPr>
          <a:xfrm rot="10800000">
            <a:off x="13557505" y="-3280398"/>
            <a:ext cx="6999679" cy="8616579"/>
            <a:chOff x="0" y="0"/>
            <a:chExt cx="9332905" cy="11488772"/>
          </a:xfrm>
        </p:grpSpPr>
        <p:grpSp>
          <p:nvGrpSpPr>
            <p:cNvPr id="386" name="Google Shape;386;p20"/>
            <p:cNvGrpSpPr/>
            <p:nvPr/>
          </p:nvGrpSpPr>
          <p:grpSpPr>
            <a:xfrm>
              <a:off x="0" y="0"/>
              <a:ext cx="9332905" cy="11488772"/>
              <a:chOff x="0" y="0"/>
              <a:chExt cx="660400" cy="812950"/>
            </a:xfrm>
          </p:grpSpPr>
          <p:sp>
            <p:nvSpPr>
              <p:cNvPr id="387" name="Google Shape;387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0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9" name="Google Shape;389;p20"/>
            <p:cNvGrpSpPr/>
            <p:nvPr/>
          </p:nvGrpSpPr>
          <p:grpSpPr>
            <a:xfrm>
              <a:off x="545238" y="671062"/>
              <a:ext cx="8242386" cy="10146348"/>
              <a:chOff x="0" y="0"/>
              <a:chExt cx="660400" cy="812950"/>
            </a:xfrm>
          </p:grpSpPr>
          <p:sp>
            <p:nvSpPr>
              <p:cNvPr id="390" name="Google Shape;390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0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2" name="Google Shape;392;p20"/>
            <p:cNvGrpSpPr/>
            <p:nvPr/>
          </p:nvGrpSpPr>
          <p:grpSpPr>
            <a:xfrm>
              <a:off x="1083502" y="1333541"/>
              <a:ext cx="7165868" cy="8821158"/>
              <a:chOff x="0" y="0"/>
              <a:chExt cx="660400" cy="812950"/>
            </a:xfrm>
          </p:grpSpPr>
          <p:sp>
            <p:nvSpPr>
              <p:cNvPr id="393" name="Google Shape;393;p20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0"/>
              <p:cNvSpPr txBox="1"/>
              <p:nvPr/>
            </p:nvSpPr>
            <p:spPr>
              <a:xfrm>
                <a:off x="0" y="69850"/>
                <a:ext cx="660300" cy="74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395" name="Google Shape;395;p20"/>
          <p:cNvCxnSpPr/>
          <p:nvPr/>
        </p:nvCxnSpPr>
        <p:spPr>
          <a:xfrm>
            <a:off x="4638177" y="2245984"/>
            <a:ext cx="9799800" cy="0"/>
          </a:xfrm>
          <a:prstGeom prst="straightConnector1">
            <a:avLst/>
          </a:prstGeom>
          <a:noFill/>
          <a:ln cap="flat" cmpd="sng" w="38100">
            <a:solidFill>
              <a:srgbClr val="F3F6FA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96" name="Google Shape;396;p20"/>
          <p:cNvGrpSpPr/>
          <p:nvPr/>
        </p:nvGrpSpPr>
        <p:grpSpPr>
          <a:xfrm>
            <a:off x="15226010" y="2079760"/>
            <a:ext cx="406852" cy="408676"/>
            <a:chOff x="1813" y="0"/>
            <a:chExt cx="809173" cy="812800"/>
          </a:xfrm>
        </p:grpSpPr>
        <p:sp>
          <p:nvSpPr>
            <p:cNvPr id="397" name="Google Shape;397;p20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9" name="Google Shape;399;p20"/>
          <p:cNvGrpSpPr/>
          <p:nvPr/>
        </p:nvGrpSpPr>
        <p:grpSpPr>
          <a:xfrm>
            <a:off x="15789684" y="2079760"/>
            <a:ext cx="406852" cy="408676"/>
            <a:chOff x="1813" y="0"/>
            <a:chExt cx="809173" cy="812800"/>
          </a:xfrm>
        </p:grpSpPr>
        <p:sp>
          <p:nvSpPr>
            <p:cNvPr id="400" name="Google Shape;400;p20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2" name="Google Shape;402;p20"/>
          <p:cNvGrpSpPr/>
          <p:nvPr/>
        </p:nvGrpSpPr>
        <p:grpSpPr>
          <a:xfrm>
            <a:off x="16350731" y="2079760"/>
            <a:ext cx="406852" cy="408676"/>
            <a:chOff x="1813" y="0"/>
            <a:chExt cx="809173" cy="812800"/>
          </a:xfrm>
        </p:grpSpPr>
        <p:sp>
          <p:nvSpPr>
            <p:cNvPr id="403" name="Google Shape;403;p20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0"/>
            <p:cNvSpPr txBox="1"/>
            <p:nvPr/>
          </p:nvSpPr>
          <p:spPr>
            <a:xfrm>
              <a:off x="76200" y="19050"/>
              <a:ext cx="6603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6FA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1"/>
          <p:cNvSpPr txBox="1"/>
          <p:nvPr/>
        </p:nvSpPr>
        <p:spPr>
          <a:xfrm>
            <a:off x="533304" y="8589645"/>
            <a:ext cx="533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Home Page</a:t>
            </a:r>
            <a:endParaRPr/>
          </a:p>
        </p:txBody>
      </p:sp>
      <p:cxnSp>
        <p:nvCxnSpPr>
          <p:cNvPr id="410" name="Google Shape;410;p21"/>
          <p:cNvCxnSpPr/>
          <p:nvPr/>
        </p:nvCxnSpPr>
        <p:spPr>
          <a:xfrm>
            <a:off x="533304" y="8105343"/>
            <a:ext cx="5334000" cy="0"/>
          </a:xfrm>
          <a:prstGeom prst="straightConnector1">
            <a:avLst/>
          </a:prstGeom>
          <a:noFill/>
          <a:ln cap="flat" cmpd="sng" w="38100">
            <a:solidFill>
              <a:srgbClr val="0B132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11" name="Google Shape;4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5500" y="13"/>
            <a:ext cx="10953538" cy="10287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2" name="Google Shape;412;p21"/>
          <p:cNvGrpSpPr/>
          <p:nvPr/>
        </p:nvGrpSpPr>
        <p:grpSpPr>
          <a:xfrm rot="10800000">
            <a:off x="-2277889" y="-1858514"/>
            <a:ext cx="6613177" cy="8139295"/>
            <a:chOff x="0" y="0"/>
            <a:chExt cx="8817569" cy="10852393"/>
          </a:xfrm>
        </p:grpSpPr>
        <p:grpSp>
          <p:nvGrpSpPr>
            <p:cNvPr id="413" name="Google Shape;413;p21"/>
            <p:cNvGrpSpPr/>
            <p:nvPr/>
          </p:nvGrpSpPr>
          <p:grpSpPr>
            <a:xfrm>
              <a:off x="0" y="0"/>
              <a:ext cx="8817569" cy="10852393"/>
              <a:chOff x="0" y="0"/>
              <a:chExt cx="660400" cy="812800"/>
            </a:xfrm>
          </p:grpSpPr>
          <p:sp>
            <p:nvSpPr>
              <p:cNvPr id="414" name="Google Shape;414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2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6" name="Google Shape;416;p21"/>
            <p:cNvGrpSpPr/>
            <p:nvPr/>
          </p:nvGrpSpPr>
          <p:grpSpPr>
            <a:xfrm>
              <a:off x="515133" y="634010"/>
              <a:ext cx="7787303" cy="9584373"/>
              <a:chOff x="0" y="0"/>
              <a:chExt cx="660400" cy="812800"/>
            </a:xfrm>
          </p:grpSpPr>
          <p:sp>
            <p:nvSpPr>
              <p:cNvPr id="417" name="Google Shape;417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9" name="Google Shape;419;p21"/>
            <p:cNvGrpSpPr/>
            <p:nvPr/>
          </p:nvGrpSpPr>
          <p:grpSpPr>
            <a:xfrm>
              <a:off x="1023677" y="1259911"/>
              <a:ext cx="6770215" cy="8332572"/>
              <a:chOff x="0" y="0"/>
              <a:chExt cx="660400" cy="812800"/>
            </a:xfrm>
          </p:grpSpPr>
          <p:sp>
            <p:nvSpPr>
              <p:cNvPr id="420" name="Google Shape;420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2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2" name="Google Shape;422;p21"/>
          <p:cNvGrpSpPr/>
          <p:nvPr/>
        </p:nvGrpSpPr>
        <p:grpSpPr>
          <a:xfrm>
            <a:off x="16344503" y="3645603"/>
            <a:ext cx="6613177" cy="8139295"/>
            <a:chOff x="0" y="0"/>
            <a:chExt cx="8817569" cy="10852393"/>
          </a:xfrm>
        </p:grpSpPr>
        <p:grpSp>
          <p:nvGrpSpPr>
            <p:cNvPr id="423" name="Google Shape;423;p21"/>
            <p:cNvGrpSpPr/>
            <p:nvPr/>
          </p:nvGrpSpPr>
          <p:grpSpPr>
            <a:xfrm>
              <a:off x="0" y="0"/>
              <a:ext cx="8817569" cy="10852393"/>
              <a:chOff x="0" y="0"/>
              <a:chExt cx="660400" cy="812800"/>
            </a:xfrm>
          </p:grpSpPr>
          <p:sp>
            <p:nvSpPr>
              <p:cNvPr id="424" name="Google Shape;424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4DA1A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6" name="Google Shape;426;p21"/>
            <p:cNvGrpSpPr/>
            <p:nvPr/>
          </p:nvGrpSpPr>
          <p:grpSpPr>
            <a:xfrm>
              <a:off x="515133" y="634010"/>
              <a:ext cx="7787303" cy="9584373"/>
              <a:chOff x="0" y="0"/>
              <a:chExt cx="660400" cy="812800"/>
            </a:xfrm>
          </p:grpSpPr>
          <p:sp>
            <p:nvSpPr>
              <p:cNvPr id="427" name="Google Shape;427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FF9F1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2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9" name="Google Shape;429;p21"/>
            <p:cNvGrpSpPr/>
            <p:nvPr/>
          </p:nvGrpSpPr>
          <p:grpSpPr>
            <a:xfrm>
              <a:off x="1023677" y="1259911"/>
              <a:ext cx="6770215" cy="8332572"/>
              <a:chOff x="0" y="0"/>
              <a:chExt cx="660400" cy="812800"/>
            </a:xfrm>
          </p:grpSpPr>
          <p:sp>
            <p:nvSpPr>
              <p:cNvPr id="430" name="Google Shape;430;p21"/>
              <p:cNvSpPr/>
              <p:nvPr/>
            </p:nvSpPr>
            <p:spPr>
              <a:xfrm>
                <a:off x="0" y="0"/>
                <a:ext cx="660400" cy="812800"/>
              </a:xfrm>
              <a:custGeom>
                <a:rect b="b" l="l" r="r" t="t"/>
                <a:pathLst>
                  <a:path extrusionOk="0" h="8128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6874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21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32" name="Google Shape;432;p21"/>
          <p:cNvGrpSpPr/>
          <p:nvPr/>
        </p:nvGrpSpPr>
        <p:grpSpPr>
          <a:xfrm>
            <a:off x="6701827" y="4939176"/>
            <a:ext cx="406823" cy="408647"/>
            <a:chOff x="1813" y="0"/>
            <a:chExt cx="809173" cy="812800"/>
          </a:xfrm>
        </p:grpSpPr>
        <p:sp>
          <p:nvSpPr>
            <p:cNvPr id="433" name="Google Shape;433;p21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5" name="Google Shape;435;p21"/>
          <p:cNvGrpSpPr/>
          <p:nvPr/>
        </p:nvGrpSpPr>
        <p:grpSpPr>
          <a:xfrm>
            <a:off x="7265502" y="4939176"/>
            <a:ext cx="406823" cy="408647"/>
            <a:chOff x="1813" y="0"/>
            <a:chExt cx="809173" cy="812800"/>
          </a:xfrm>
        </p:grpSpPr>
        <p:sp>
          <p:nvSpPr>
            <p:cNvPr id="436" name="Google Shape;436;p21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" name="Google Shape;438;p21"/>
          <p:cNvGrpSpPr/>
          <p:nvPr/>
        </p:nvGrpSpPr>
        <p:grpSpPr>
          <a:xfrm>
            <a:off x="7826549" y="4939176"/>
            <a:ext cx="406823" cy="408647"/>
            <a:chOff x="1813" y="0"/>
            <a:chExt cx="809173" cy="812800"/>
          </a:xfrm>
        </p:grpSpPr>
        <p:sp>
          <p:nvSpPr>
            <p:cNvPr id="439" name="Google Shape;439;p21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