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Playfair Display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Black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layfairDisplayBlack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43b72faa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e43b72faae_0_3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e43b72faa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e43b72faae_0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e43b72faa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e43b72faae_0_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43b72faa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e43b72faae_0_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e43b72faa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e43b72faae_0_5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e43b72faa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e43b72faae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e43b72faae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1e43b72faae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43b72faae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1e43b72faae_0_6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e43b72faae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1e43b72faae_0_6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43b72fa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43b72faae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43b72faa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43b72faae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43b72fa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43b72faae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43b72fa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e43b72faa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43b72faa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e43b72faae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elliplan.aydinpramasta.me" TargetMode="External"/><Relationship Id="rId4" Type="http://schemas.openxmlformats.org/officeDocument/2006/relationships/hyperlink" Target="https://github.com/aydinpramasta/sevima-intellipla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4DA1A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FF9F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6874E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4" y="2890625"/>
            <a:ext cx="13583400" cy="52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36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IntelliPlan</a:t>
            </a:r>
            <a:endParaRPr sz="11036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Solusi Pomodoro Berbasis AI</a:t>
            </a:r>
            <a:endParaRPr sz="48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132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Site URL: </a:t>
            </a:r>
            <a:r>
              <a:rPr lang="en-US" sz="24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https://intelliplan.aydinpramasta.me</a:t>
            </a:r>
            <a:endParaRPr sz="2400">
              <a:solidFill>
                <a:srgbClr val="0B132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132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Site repo: </a:t>
            </a:r>
            <a:r>
              <a:rPr lang="en-US" sz="24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https://github.com/aydinpramasta/sevima-intelliplan</a:t>
            </a:r>
            <a:endParaRPr sz="2400">
              <a:solidFill>
                <a:srgbClr val="0B132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132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Aydin Ilham Pramasta - Programmer</a:t>
            </a:r>
            <a:endParaRPr sz="24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8" cy="5509228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Halaman Register</a:t>
            </a:r>
            <a:endParaRPr/>
          </a:p>
        </p:txBody>
      </p:sp>
      <p:cxnSp>
        <p:nvCxnSpPr>
          <p:cNvPr id="446" name="Google Shape;446;p22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7" name="Google Shape;447;p22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448" name="Google Shape;448;p22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49" name="Google Shape;44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p22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52" name="Google Shape;45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22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57" name="Google Shape;4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450" y="0"/>
            <a:ext cx="10953545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22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2" name="Google Shape;462;p22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63" name="Google Shape;463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8" name="Google Shape;468;p22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469" name="Google Shape;469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22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472" name="Google Shape;472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475" name="Google Shape;475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3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Halaman Login</a:t>
            </a:r>
            <a:endParaRPr/>
          </a:p>
        </p:txBody>
      </p:sp>
      <p:cxnSp>
        <p:nvCxnSpPr>
          <p:cNvPr id="482" name="Google Shape;482;p23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3" name="Google Shape;483;p23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484" name="Google Shape;484;p23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85" name="Google Shape;485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23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91" name="Google Shape;491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93" name="Google Shape;4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450" y="0"/>
            <a:ext cx="10953545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3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495" name="Google Shape;495;p23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23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99" name="Google Shape;499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" name="Google Shape;501;p23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02" name="Google Shape;502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4" name="Google Shape;504;p23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505" name="Google Shape;505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508" name="Google Shape;508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3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511" name="Google Shape;511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4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Halaman Dashboard</a:t>
            </a:r>
            <a:endParaRPr/>
          </a:p>
        </p:txBody>
      </p:sp>
      <p:cxnSp>
        <p:nvCxnSpPr>
          <p:cNvPr id="518" name="Google Shape;518;p24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9" name="Google Shape;519;p24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520" name="Google Shape;520;p24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24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24" name="Google Shape;524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24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27" name="Google Shape;527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9" name="Google Shape;529;p24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530" name="Google Shape;530;p24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31" name="Google Shape;531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24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34" name="Google Shape;534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4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9" name="Google Shape;539;p24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540" name="Google Shape;540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4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543" name="Google Shape;543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24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546" name="Google Shape;546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8" name="Google Shape;5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100" y="887563"/>
            <a:ext cx="12004899" cy="851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 txBox="1"/>
          <p:nvPr/>
        </p:nvSpPr>
        <p:spPr>
          <a:xfrm>
            <a:off x="533304" y="8589645"/>
            <a:ext cx="53340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Halaman Profile Management</a:t>
            </a:r>
            <a:endParaRPr/>
          </a:p>
        </p:txBody>
      </p:sp>
      <p:cxnSp>
        <p:nvCxnSpPr>
          <p:cNvPr id="554" name="Google Shape;554;p25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5" name="Google Shape;555;p25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556" name="Google Shape;556;p25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57" name="Google Shape;557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9" name="Google Shape;559;p25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25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63" name="Google Shape;563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5" name="Google Shape;565;p25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566" name="Google Shape;566;p25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67" name="Google Shape;567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" name="Google Shape;569;p25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70" name="Google Shape;570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25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73" name="Google Shape;573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5" name="Google Shape;575;p25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576" name="Google Shape;576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p25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579" name="Google Shape;579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25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582" name="Google Shape;582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4" name="Google Shape;5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825" y="915300"/>
            <a:ext cx="11605126" cy="822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List Roadmap Planner</a:t>
            </a:r>
            <a:endParaRPr/>
          </a:p>
        </p:txBody>
      </p:sp>
      <p:cxnSp>
        <p:nvCxnSpPr>
          <p:cNvPr id="590" name="Google Shape;590;p26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1" name="Google Shape;591;p26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592" name="Google Shape;592;p26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93" name="Google Shape;593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26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" name="Google Shape;598;p26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99" name="Google Shape;599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1" name="Google Shape;601;p26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602" name="Google Shape;602;p26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03" name="Google Shape;603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26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06" name="Google Shape;606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8" name="Google Shape;608;p26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09" name="Google Shape;609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1" name="Google Shape;611;p26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612" name="Google Shape;612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26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615" name="Google Shape;615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26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618" name="Google Shape;618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0" name="Google Shape;6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675" y="1180236"/>
            <a:ext cx="11179324" cy="792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7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Buat </a:t>
            </a: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Roadmap Planner</a:t>
            </a:r>
            <a:endParaRPr/>
          </a:p>
        </p:txBody>
      </p:sp>
      <p:cxnSp>
        <p:nvCxnSpPr>
          <p:cNvPr id="626" name="Google Shape;626;p27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7" name="Google Shape;627;p27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628" name="Google Shape;628;p27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29" name="Google Shape;629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1" name="Google Shape;631;p27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32" name="Google Shape;632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27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35" name="Google Shape;635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7" name="Google Shape;637;p27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638" name="Google Shape;638;p27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39" name="Google Shape;639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27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42" name="Google Shape;642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4" name="Google Shape;644;p27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45" name="Google Shape;645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27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648" name="Google Shape;648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27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651" name="Google Shape;651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27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654" name="Google Shape;654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6" name="Google Shape;6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675" y="1130600"/>
            <a:ext cx="11319324" cy="80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Detail</a:t>
            </a: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Roadmap Planner</a:t>
            </a:r>
            <a:endParaRPr/>
          </a:p>
        </p:txBody>
      </p:sp>
      <p:cxnSp>
        <p:nvCxnSpPr>
          <p:cNvPr id="662" name="Google Shape;662;p28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3" name="Google Shape;663;p28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664" name="Google Shape;664;p28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65" name="Google Shape;665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28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68" name="Google Shape;668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28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71" name="Google Shape;671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3" name="Google Shape;673;p28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674" name="Google Shape;674;p28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75" name="Google Shape;675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p28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78" name="Google Shape;678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28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81" name="Google Shape;681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3" name="Google Shape;683;p28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684" name="Google Shape;684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28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687" name="Google Shape;687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28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690" name="Google Shape;690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92" name="Google Shape;6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825" y="1029287"/>
            <a:ext cx="11605126" cy="822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Edit</a:t>
            </a: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Roadmap Planner</a:t>
            </a:r>
            <a:endParaRPr/>
          </a:p>
        </p:txBody>
      </p:sp>
      <p:cxnSp>
        <p:nvCxnSpPr>
          <p:cNvPr id="698" name="Google Shape;698;p29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9" name="Google Shape;699;p29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700" name="Google Shape;700;p29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701" name="Google Shape;701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29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704" name="Google Shape;704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29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707" name="Google Shape;707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9" name="Google Shape;709;p29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710" name="Google Shape;710;p29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711" name="Google Shape;711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p29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714" name="Google Shape;714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6" name="Google Shape;716;p29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717" name="Google Shape;717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9" name="Google Shape;719;p29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720" name="Google Shape;720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2" name="Google Shape;722;p29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723" name="Google Shape;723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9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726" name="Google Shape;726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28" name="Google Shape;7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750" y="1001225"/>
            <a:ext cx="11684250" cy="82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Roadmap Maker</a:t>
            </a:r>
            <a:endParaRPr/>
          </a:p>
        </p:txBody>
      </p:sp>
      <p:cxnSp>
        <p:nvCxnSpPr>
          <p:cNvPr id="734" name="Google Shape;734;p30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5" name="Google Shape;735;p30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736" name="Google Shape;736;p30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737" name="Google Shape;737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30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740" name="Google Shape;740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2" name="Google Shape;742;p30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743" name="Google Shape;743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5" name="Google Shape;745;p30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746" name="Google Shape;746;p30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747" name="Google Shape;747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9" name="Google Shape;749;p30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750" name="Google Shape;750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2" name="Google Shape;752;p30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753" name="Google Shape;753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5" name="Google Shape;755;p30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756" name="Google Shape;756;p3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8" name="Google Shape;758;p30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759" name="Google Shape;759;p3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1" name="Google Shape;761;p30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762" name="Google Shape;762;p3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64" name="Google Shape;7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675" y="1180250"/>
            <a:ext cx="11179324" cy="792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31"/>
          <p:cNvPicPr preferRelativeResize="0"/>
          <p:nvPr/>
        </p:nvPicPr>
        <p:blipFill rotWithShape="1">
          <a:blip r:embed="rId3">
            <a:alphaModFix/>
          </a:blip>
          <a:srcRect b="7824" l="0" r="0" t="782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0" name="Google Shape;770;p31"/>
          <p:cNvGrpSpPr/>
          <p:nvPr/>
        </p:nvGrpSpPr>
        <p:grpSpPr>
          <a:xfrm>
            <a:off x="3729073" y="2503986"/>
            <a:ext cx="10767979" cy="5555793"/>
            <a:chOff x="0" y="-38100"/>
            <a:chExt cx="4274726" cy="2205567"/>
          </a:xfrm>
        </p:grpSpPr>
        <p:sp>
          <p:nvSpPr>
            <p:cNvPr id="771" name="Google Shape;771;p31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34511" y="0"/>
                  </a:moveTo>
                  <a:lnTo>
                    <a:pt x="4240215" y="0"/>
                  </a:lnTo>
                  <a:cubicBezTo>
                    <a:pt x="4249368" y="0"/>
                    <a:pt x="4258146" y="3636"/>
                    <a:pt x="4264618" y="10108"/>
                  </a:cubicBezTo>
                  <a:cubicBezTo>
                    <a:pt x="4271090" y="16580"/>
                    <a:pt x="4274726" y="25358"/>
                    <a:pt x="4274726" y="34511"/>
                  </a:cubicBezTo>
                  <a:lnTo>
                    <a:pt x="4274726" y="2132956"/>
                  </a:lnTo>
                  <a:cubicBezTo>
                    <a:pt x="4274726" y="2142109"/>
                    <a:pt x="4271090" y="2150887"/>
                    <a:pt x="4264618" y="2157359"/>
                  </a:cubicBezTo>
                  <a:cubicBezTo>
                    <a:pt x="4258146" y="2163831"/>
                    <a:pt x="4249368" y="2167467"/>
                    <a:pt x="4240215" y="2167467"/>
                  </a:cubicBezTo>
                  <a:lnTo>
                    <a:pt x="34511" y="2167467"/>
                  </a:lnTo>
                  <a:cubicBezTo>
                    <a:pt x="25358" y="2167467"/>
                    <a:pt x="16580" y="2163831"/>
                    <a:pt x="10108" y="2157359"/>
                  </a:cubicBezTo>
                  <a:cubicBezTo>
                    <a:pt x="3636" y="2150887"/>
                    <a:pt x="0" y="2142109"/>
                    <a:pt x="0" y="2132956"/>
                  </a:cubicBezTo>
                  <a:lnTo>
                    <a:pt x="0" y="34511"/>
                  </a:lnTo>
                  <a:cubicBezTo>
                    <a:pt x="0" y="25358"/>
                    <a:pt x="3636" y="16580"/>
                    <a:pt x="10108" y="10108"/>
                  </a:cubicBezTo>
                  <a:cubicBezTo>
                    <a:pt x="16580" y="3636"/>
                    <a:pt x="25358" y="0"/>
                    <a:pt x="34511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p31"/>
          <p:cNvSpPr txBox="1"/>
          <p:nvPr/>
        </p:nvSpPr>
        <p:spPr>
          <a:xfrm>
            <a:off x="4485585" y="4457708"/>
            <a:ext cx="9319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thank you!</a:t>
            </a:r>
            <a:endParaRPr/>
          </a:p>
        </p:txBody>
      </p:sp>
      <p:grpSp>
        <p:nvGrpSpPr>
          <p:cNvPr id="774" name="Google Shape;774;p31"/>
          <p:cNvGrpSpPr/>
          <p:nvPr/>
        </p:nvGrpSpPr>
        <p:grpSpPr>
          <a:xfrm>
            <a:off x="8378227" y="7049528"/>
            <a:ext cx="406823" cy="408647"/>
            <a:chOff x="1813" y="0"/>
            <a:chExt cx="809173" cy="812800"/>
          </a:xfrm>
        </p:grpSpPr>
        <p:sp>
          <p:nvSpPr>
            <p:cNvPr id="775" name="Google Shape;775;p3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p31"/>
          <p:cNvGrpSpPr/>
          <p:nvPr/>
        </p:nvGrpSpPr>
        <p:grpSpPr>
          <a:xfrm>
            <a:off x="8941902" y="7049528"/>
            <a:ext cx="406823" cy="408647"/>
            <a:chOff x="1813" y="0"/>
            <a:chExt cx="809173" cy="812800"/>
          </a:xfrm>
        </p:grpSpPr>
        <p:sp>
          <p:nvSpPr>
            <p:cNvPr id="778" name="Google Shape;778;p3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31"/>
          <p:cNvGrpSpPr/>
          <p:nvPr/>
        </p:nvGrpSpPr>
        <p:grpSpPr>
          <a:xfrm>
            <a:off x="9502949" y="7049528"/>
            <a:ext cx="406823" cy="408647"/>
            <a:chOff x="1813" y="0"/>
            <a:chExt cx="809173" cy="812800"/>
          </a:xfrm>
        </p:grpSpPr>
        <p:sp>
          <p:nvSpPr>
            <p:cNvPr id="781" name="Google Shape;781;p3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1"/>
          <p:cNvGrpSpPr/>
          <p:nvPr/>
        </p:nvGrpSpPr>
        <p:grpSpPr>
          <a:xfrm>
            <a:off x="15248741" y="5672661"/>
            <a:ext cx="6078519" cy="7481254"/>
            <a:chOff x="0" y="0"/>
            <a:chExt cx="8104692" cy="9975005"/>
          </a:xfrm>
        </p:grpSpPr>
        <p:grpSp>
          <p:nvGrpSpPr>
            <p:cNvPr id="784" name="Google Shape;784;p31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785" name="Google Shape;785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7" name="Google Shape;787;p31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0" name="Google Shape;790;p31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791" name="Google Shape;791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3" name="Google Shape;793;p31"/>
          <p:cNvGrpSpPr/>
          <p:nvPr/>
        </p:nvGrpSpPr>
        <p:grpSpPr>
          <a:xfrm rot="10800000">
            <a:off x="-2349446" y="-3255996"/>
            <a:ext cx="6078519" cy="7481254"/>
            <a:chOff x="0" y="0"/>
            <a:chExt cx="8104692" cy="9975005"/>
          </a:xfrm>
        </p:grpSpPr>
        <p:grpSp>
          <p:nvGrpSpPr>
            <p:cNvPr id="794" name="Google Shape;794;p31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795" name="Google Shape;795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31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798" name="Google Shape;798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0" name="Google Shape;800;p31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01" name="Google Shape;801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1340293" y="762000"/>
            <a:ext cx="2669833" cy="2267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 Goal</a:t>
            </a:r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121" name="Google Shape;121;p14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14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25" name="Google Shape;125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14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28" name="Google Shape;128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" name="Google Shape;130;p14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4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4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40" name="Google Shape;140;p14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1" name="Google Shape;141;p14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142" name="Google Shape;142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145" name="Google Shape;145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148" name="Google Shape;148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5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155" name="Google Shape;155;p15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5"/>
          <p:cNvSpPr txBox="1"/>
          <p:nvPr/>
        </p:nvSpPr>
        <p:spPr>
          <a:xfrm>
            <a:off x="1766927" y="2090825"/>
            <a:ext cx="289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 Goal</a:t>
            </a:r>
            <a:endParaRPr sz="3200"/>
          </a:p>
        </p:txBody>
      </p:sp>
      <p:sp>
        <p:nvSpPr>
          <p:cNvPr id="158" name="Google Shape;158;p15"/>
          <p:cNvSpPr txBox="1"/>
          <p:nvPr/>
        </p:nvSpPr>
        <p:spPr>
          <a:xfrm>
            <a:off x="2741618" y="4090652"/>
            <a:ext cx="128049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Montserrat"/>
                <a:ea typeface="Montserrat"/>
                <a:cs typeface="Montserrat"/>
                <a:sym typeface="Montserrat"/>
              </a:rPr>
              <a:t>Membantu pengguna dalam merencanakan perjalanan pembelajaran yang efektif dan efisien dengan dibantu oleh teknologi Artificial Intelligence.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15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0" name="Google Shape;160;p15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161" name="Google Shape;161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164" name="Google Shape;164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5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167" name="Google Shape;167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170" name="Google Shape;170;p15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15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74" name="Google Shape;174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5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77" name="Google Shape;177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6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184" name="Google Shape;184;p16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6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2</a:t>
            </a: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Fitur-fitur</a:t>
            </a:r>
            <a:endParaRPr/>
          </a:p>
        </p:txBody>
      </p:sp>
      <p:grpSp>
        <p:nvGrpSpPr>
          <p:cNvPr id="188" name="Google Shape;188;p16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189" name="Google Shape;189;p16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6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03" name="Google Shape;203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6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08" name="Google Shape;208;p16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9" name="Google Shape;209;p16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210" name="Google Shape;210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213" name="Google Shape;213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216" name="Google Shape;216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7"/>
          <p:cNvGrpSpPr/>
          <p:nvPr/>
        </p:nvGrpSpPr>
        <p:grpSpPr>
          <a:xfrm>
            <a:off x="1216825" y="2255274"/>
            <a:ext cx="5020588" cy="7600133"/>
            <a:chOff x="0" y="-38100"/>
            <a:chExt cx="1322286" cy="1669185"/>
          </a:xfrm>
        </p:grpSpPr>
        <p:sp>
          <p:nvSpPr>
            <p:cNvPr id="223" name="Google Shape;223;p17"/>
            <p:cNvSpPr/>
            <p:nvPr/>
          </p:nvSpPr>
          <p:spPr>
            <a:xfrm>
              <a:off x="0" y="0"/>
              <a:ext cx="1322286" cy="1631085"/>
            </a:xfrm>
            <a:custGeom>
              <a:rect b="b" l="l" r="r" t="t"/>
              <a:pathLst>
                <a:path extrusionOk="0" h="1631085" w="1322286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7"/>
          <p:cNvSpPr txBox="1"/>
          <p:nvPr/>
        </p:nvSpPr>
        <p:spPr>
          <a:xfrm>
            <a:off x="827097" y="414336"/>
            <a:ext cx="16244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Fitur-fitur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1622300" y="3632700"/>
            <a:ext cx="4209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Merupakan fitur pada halaman Dashboard yang menampilkan bab/sub-topik yang sedang User pelajari saat ini.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1952000" y="2648150"/>
            <a:ext cx="35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Habit Monitoring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313" y="6157219"/>
            <a:ext cx="4431574" cy="32363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17"/>
          <p:cNvGrpSpPr/>
          <p:nvPr/>
        </p:nvGrpSpPr>
        <p:grpSpPr>
          <a:xfrm>
            <a:off x="6438850" y="2255274"/>
            <a:ext cx="5020588" cy="7600133"/>
            <a:chOff x="0" y="-38100"/>
            <a:chExt cx="1322286" cy="1669185"/>
          </a:xfrm>
        </p:grpSpPr>
        <p:sp>
          <p:nvSpPr>
            <p:cNvPr id="230" name="Google Shape;230;p17"/>
            <p:cNvSpPr/>
            <p:nvPr/>
          </p:nvSpPr>
          <p:spPr>
            <a:xfrm>
              <a:off x="0" y="0"/>
              <a:ext cx="1322286" cy="1631085"/>
            </a:xfrm>
            <a:custGeom>
              <a:rect b="b" l="l" r="r" t="t"/>
              <a:pathLst>
                <a:path extrusionOk="0" h="1631085" w="1322286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17"/>
          <p:cNvSpPr txBox="1"/>
          <p:nvPr/>
        </p:nvSpPr>
        <p:spPr>
          <a:xfrm>
            <a:off x="6844325" y="3632700"/>
            <a:ext cx="4209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 pada submenu kedua dengan tujuan untuk merencanakan waktu belajar se</a:t>
            </a: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tiap Bab </a:t>
            </a: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dari Roadmap.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7174025" y="2648150"/>
            <a:ext cx="35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Roadmap Planner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338" y="6157219"/>
            <a:ext cx="4431574" cy="32363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7"/>
          <p:cNvGrpSpPr/>
          <p:nvPr/>
        </p:nvGrpSpPr>
        <p:grpSpPr>
          <a:xfrm>
            <a:off x="11660875" y="2255274"/>
            <a:ext cx="5020588" cy="7600133"/>
            <a:chOff x="0" y="-38100"/>
            <a:chExt cx="1322286" cy="1669185"/>
          </a:xfrm>
        </p:grpSpPr>
        <p:sp>
          <p:nvSpPr>
            <p:cNvPr id="236" name="Google Shape;236;p17"/>
            <p:cNvSpPr/>
            <p:nvPr/>
          </p:nvSpPr>
          <p:spPr>
            <a:xfrm>
              <a:off x="0" y="0"/>
              <a:ext cx="1322286" cy="1631085"/>
            </a:xfrm>
            <a:custGeom>
              <a:rect b="b" l="l" r="r" t="t"/>
              <a:pathLst>
                <a:path extrusionOk="0" h="1631085" w="1322286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7"/>
          <p:cNvSpPr txBox="1"/>
          <p:nvPr/>
        </p:nvSpPr>
        <p:spPr>
          <a:xfrm>
            <a:off x="12066350" y="3632700"/>
            <a:ext cx="42096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Fitur pada submenu ketiga dengan tujuan untuk men-generate Roadmap materi yang dibutuhkan secara fleksibel dengan bantuan AI.</a:t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3512" y="6479057"/>
            <a:ext cx="3935324" cy="287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12396050" y="2648150"/>
            <a:ext cx="35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Roadmap Maker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8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246" name="Google Shape;246;p18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18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3</a:t>
            </a: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 Flow</a:t>
            </a:r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251" name="Google Shape;251;p18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52" name="Google Shape;252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55" name="Google Shape;255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18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18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261" name="Google Shape;261;p18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62" name="Google Shape;262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8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65" name="Google Shape;265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18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68" name="Google Shape;268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0" name="Google Shape;270;p18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1" name="Google Shape;271;p18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272" name="Google Shape;272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8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275" name="Google Shape;275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278" name="Google Shape;278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/>
        </p:nvSpPr>
        <p:spPr>
          <a:xfrm>
            <a:off x="744622" y="486388"/>
            <a:ext cx="8990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 Flow</a:t>
            </a:r>
            <a:endParaRPr/>
          </a:p>
        </p:txBody>
      </p:sp>
      <p:cxnSp>
        <p:nvCxnSpPr>
          <p:cNvPr id="285" name="Google Shape;285;p19"/>
          <p:cNvCxnSpPr/>
          <p:nvPr/>
        </p:nvCxnSpPr>
        <p:spPr>
          <a:xfrm>
            <a:off x="7164525" y="1233024"/>
            <a:ext cx="8289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6" name="Google Shape;286;p19"/>
          <p:cNvGrpSpPr/>
          <p:nvPr/>
        </p:nvGrpSpPr>
        <p:grpSpPr>
          <a:xfrm>
            <a:off x="15956198" y="1028700"/>
            <a:ext cx="406852" cy="408676"/>
            <a:chOff x="1813" y="0"/>
            <a:chExt cx="809173" cy="812800"/>
          </a:xfrm>
        </p:grpSpPr>
        <p:sp>
          <p:nvSpPr>
            <p:cNvPr id="287" name="Google Shape;287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9"/>
          <p:cNvGrpSpPr/>
          <p:nvPr/>
        </p:nvGrpSpPr>
        <p:grpSpPr>
          <a:xfrm>
            <a:off x="16519873" y="1028700"/>
            <a:ext cx="406852" cy="408676"/>
            <a:chOff x="1813" y="0"/>
            <a:chExt cx="809173" cy="812800"/>
          </a:xfrm>
        </p:grpSpPr>
        <p:sp>
          <p:nvSpPr>
            <p:cNvPr id="290" name="Google Shape;290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9"/>
          <p:cNvGrpSpPr/>
          <p:nvPr/>
        </p:nvGrpSpPr>
        <p:grpSpPr>
          <a:xfrm>
            <a:off x="17080920" y="1028700"/>
            <a:ext cx="406852" cy="408676"/>
            <a:chOff x="1813" y="0"/>
            <a:chExt cx="809173" cy="812800"/>
          </a:xfrm>
        </p:grpSpPr>
        <p:sp>
          <p:nvSpPr>
            <p:cNvPr id="293" name="Google Shape;293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744622" y="1978825"/>
            <a:ext cx="3773552" cy="2524777"/>
            <a:chOff x="744622" y="1978825"/>
            <a:chExt cx="3773552" cy="2524777"/>
          </a:xfrm>
        </p:grpSpPr>
        <p:grpSp>
          <p:nvGrpSpPr>
            <p:cNvPr id="296" name="Google Shape;296;p19"/>
            <p:cNvGrpSpPr/>
            <p:nvPr/>
          </p:nvGrpSpPr>
          <p:grpSpPr>
            <a:xfrm>
              <a:off x="744622" y="2655919"/>
              <a:ext cx="3773552" cy="1847682"/>
              <a:chOff x="744622" y="2655919"/>
              <a:chExt cx="3773552" cy="1847682"/>
            </a:xfrm>
          </p:grpSpPr>
          <p:grpSp>
            <p:nvGrpSpPr>
              <p:cNvPr id="297" name="Google Shape;297;p19"/>
              <p:cNvGrpSpPr/>
              <p:nvPr/>
            </p:nvGrpSpPr>
            <p:grpSpPr>
              <a:xfrm>
                <a:off x="744622" y="2655919"/>
                <a:ext cx="3773552" cy="1847682"/>
                <a:chOff x="0" y="-38100"/>
                <a:chExt cx="1737603" cy="850800"/>
              </a:xfrm>
            </p:grpSpPr>
            <p:sp>
              <p:nvSpPr>
                <p:cNvPr id="298" name="Google Shape;298;p19"/>
                <p:cNvSpPr/>
                <p:nvPr/>
              </p:nvSpPr>
              <p:spPr>
                <a:xfrm>
                  <a:off x="0" y="0"/>
                  <a:ext cx="1737603" cy="628605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0" name="Google Shape;300;p19"/>
              <p:cNvSpPr txBox="1"/>
              <p:nvPr/>
            </p:nvSpPr>
            <p:spPr>
              <a:xfrm>
                <a:off x="868300" y="2827400"/>
                <a:ext cx="3526200" cy="116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Montserrat"/>
                    <a:ea typeface="Montserrat"/>
                    <a:cs typeface="Montserrat"/>
                    <a:sym typeface="Montserrat"/>
                  </a:rPr>
                  <a:t>User disambut dengan penjelasan singkat dari fitur-fitur aplikasi. Juga terdapat tombol CTA untuk Register.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01" name="Google Shape;301;p19"/>
            <p:cNvSpPr txBox="1"/>
            <p:nvPr/>
          </p:nvSpPr>
          <p:spPr>
            <a:xfrm>
              <a:off x="1149450" y="1978825"/>
              <a:ext cx="2761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Playfair Display"/>
                  <a:ea typeface="Playfair Display"/>
                  <a:cs typeface="Playfair Display"/>
                  <a:sym typeface="Playfair Display"/>
                </a:rPr>
                <a:t>Home Page</a:t>
              </a:r>
              <a:endParaRPr b="1" sz="32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02" name="Google Shape;302;p19"/>
          <p:cNvGrpSpPr/>
          <p:nvPr/>
        </p:nvGrpSpPr>
        <p:grpSpPr>
          <a:xfrm>
            <a:off x="6212447" y="1978813"/>
            <a:ext cx="3773555" cy="2524777"/>
            <a:chOff x="744622" y="1978825"/>
            <a:chExt cx="3773555" cy="2524777"/>
          </a:xfrm>
        </p:grpSpPr>
        <p:grpSp>
          <p:nvGrpSpPr>
            <p:cNvPr id="303" name="Google Shape;303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04" name="Google Shape;304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05" name="Google Shape;305;p19"/>
                <p:cNvSpPr/>
                <p:nvPr/>
              </p:nvSpPr>
              <p:spPr>
                <a:xfrm>
                  <a:off x="1" y="1"/>
                  <a:ext cx="1737603" cy="729182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" name="Google Shape;307;p19"/>
              <p:cNvSpPr txBox="1"/>
              <p:nvPr/>
            </p:nvSpPr>
            <p:spPr>
              <a:xfrm>
                <a:off x="868300" y="2827400"/>
                <a:ext cx="3526200" cy="166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Setelah User klik tombol CTA, User akan diminta untuk memasukkan informasi berupa Nama, Email, dan Password sebagai bentuk identifikasi.</a:t>
                </a:r>
                <a:endParaRPr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08" name="Google Shape;308;p19"/>
            <p:cNvSpPr txBox="1"/>
            <p:nvPr/>
          </p:nvSpPr>
          <p:spPr>
            <a:xfrm>
              <a:off x="1149450" y="1978825"/>
              <a:ext cx="2761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Playfair Display"/>
                  <a:ea typeface="Playfair Display"/>
                  <a:cs typeface="Playfair Display"/>
                  <a:sym typeface="Playfair Display"/>
                </a:rPr>
                <a:t>Register</a:t>
              </a:r>
              <a:endParaRPr b="1" sz="32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11680272" y="1978813"/>
            <a:ext cx="3773555" cy="2524777"/>
            <a:chOff x="744622" y="1978825"/>
            <a:chExt cx="3773555" cy="2524777"/>
          </a:xfrm>
        </p:grpSpPr>
        <p:grpSp>
          <p:nvGrpSpPr>
            <p:cNvPr id="310" name="Google Shape;310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11" name="Google Shape;311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12" name="Google Shape;312;p19"/>
                <p:cNvSpPr/>
                <p:nvPr/>
              </p:nvSpPr>
              <p:spPr>
                <a:xfrm>
                  <a:off x="1" y="1"/>
                  <a:ext cx="1737603" cy="634891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4" name="Google Shape;314;p19"/>
              <p:cNvSpPr txBox="1"/>
              <p:nvPr/>
            </p:nvSpPr>
            <p:spPr>
              <a:xfrm>
                <a:off x="868300" y="2827400"/>
                <a:ext cx="3526200" cy="116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Kemudian, User akan diarahkan ke halaman Dashboard. Di halam tersebut terdapat section </a:t>
                </a:r>
                <a:r>
                  <a:rPr b="1"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Habit Monitoring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15" name="Google Shape;315;p19"/>
            <p:cNvSpPr txBox="1"/>
            <p:nvPr/>
          </p:nvSpPr>
          <p:spPr>
            <a:xfrm>
              <a:off x="1149450" y="1978825"/>
              <a:ext cx="2761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Playfair Display"/>
                  <a:ea typeface="Playfair Display"/>
                  <a:cs typeface="Playfair Display"/>
                  <a:sym typeface="Playfair Display"/>
                </a:rPr>
                <a:t>Dashboard</a:t>
              </a:r>
              <a:endParaRPr b="1" sz="32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316" name="Google Shape;316;p19"/>
          <p:cNvSpPr/>
          <p:nvPr/>
        </p:nvSpPr>
        <p:spPr>
          <a:xfrm rot="782071">
            <a:off x="4832550" y="3290817"/>
            <a:ext cx="1065452" cy="276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10300406" y="3290747"/>
            <a:ext cx="1065300" cy="2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19"/>
          <p:cNvGrpSpPr/>
          <p:nvPr/>
        </p:nvGrpSpPr>
        <p:grpSpPr>
          <a:xfrm>
            <a:off x="13714075" y="4764525"/>
            <a:ext cx="3773700" cy="2524764"/>
            <a:chOff x="744600" y="1978838"/>
            <a:chExt cx="3773700" cy="2524764"/>
          </a:xfrm>
        </p:grpSpPr>
        <p:grpSp>
          <p:nvGrpSpPr>
            <p:cNvPr id="319" name="Google Shape;319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20" name="Google Shape;320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21" name="Google Shape;321;p19"/>
                <p:cNvSpPr/>
                <p:nvPr/>
              </p:nvSpPr>
              <p:spPr>
                <a:xfrm>
                  <a:off x="1" y="1"/>
                  <a:ext cx="1737603" cy="634891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9"/>
              <p:cNvSpPr txBox="1"/>
              <p:nvPr/>
            </p:nvSpPr>
            <p:spPr>
              <a:xfrm>
                <a:off x="868300" y="2827400"/>
                <a:ext cx="3526200" cy="116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Ketika User mengakses submenu kedua, User akan disajikan dengan fitur </a:t>
                </a:r>
                <a:r>
                  <a:rPr b="1"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Roadmap Planner.</a:t>
                </a:r>
                <a:endParaRPr b="1"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24" name="Google Shape;324;p19"/>
            <p:cNvSpPr txBox="1"/>
            <p:nvPr/>
          </p:nvSpPr>
          <p:spPr>
            <a:xfrm>
              <a:off x="744600" y="1978838"/>
              <a:ext cx="3773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Playfair Display"/>
                  <a:ea typeface="Playfair Display"/>
                  <a:cs typeface="Playfair Display"/>
                  <a:sym typeface="Playfair Display"/>
                </a:rPr>
                <a:t>Roadmap Planner</a:t>
              </a:r>
              <a:endParaRPr b="1" sz="32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25" name="Google Shape;325;p19"/>
          <p:cNvGrpSpPr/>
          <p:nvPr/>
        </p:nvGrpSpPr>
        <p:grpSpPr>
          <a:xfrm>
            <a:off x="8570175" y="4866450"/>
            <a:ext cx="3773700" cy="2422839"/>
            <a:chOff x="744600" y="2080763"/>
            <a:chExt cx="3773700" cy="2422839"/>
          </a:xfrm>
        </p:grpSpPr>
        <p:grpSp>
          <p:nvGrpSpPr>
            <p:cNvPr id="326" name="Google Shape;326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27" name="Google Shape;327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28" name="Google Shape;328;p19"/>
                <p:cNvSpPr/>
                <p:nvPr/>
              </p:nvSpPr>
              <p:spPr>
                <a:xfrm>
                  <a:off x="1" y="1"/>
                  <a:ext cx="1737603" cy="724467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0" name="Google Shape;330;p19"/>
              <p:cNvSpPr txBox="1"/>
              <p:nvPr/>
            </p:nvSpPr>
            <p:spPr>
              <a:xfrm>
                <a:off x="868300" y="2827400"/>
                <a:ext cx="3526200" cy="14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User dapat menambah Roadmap secara input manual, User akan diminta memasukkan topic Roadmap beserta sub-topiknya.</a:t>
                </a:r>
                <a:endParaRPr b="1"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31" name="Google Shape;331;p19"/>
            <p:cNvSpPr txBox="1"/>
            <p:nvPr/>
          </p:nvSpPr>
          <p:spPr>
            <a:xfrm>
              <a:off x="744600" y="2080763"/>
              <a:ext cx="377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Create </a:t>
              </a: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Roadmap Planner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32" name="Google Shape;332;p19"/>
          <p:cNvGrpSpPr/>
          <p:nvPr/>
        </p:nvGrpSpPr>
        <p:grpSpPr>
          <a:xfrm>
            <a:off x="3266250" y="4866450"/>
            <a:ext cx="3773700" cy="2504254"/>
            <a:chOff x="744600" y="2080763"/>
            <a:chExt cx="3773700" cy="2504254"/>
          </a:xfrm>
        </p:grpSpPr>
        <p:grpSp>
          <p:nvGrpSpPr>
            <p:cNvPr id="333" name="Google Shape;333;p19"/>
            <p:cNvGrpSpPr/>
            <p:nvPr/>
          </p:nvGrpSpPr>
          <p:grpSpPr>
            <a:xfrm>
              <a:off x="744622" y="2655919"/>
              <a:ext cx="3773555" cy="1929097"/>
              <a:chOff x="744622" y="2655919"/>
              <a:chExt cx="3773555" cy="1929097"/>
            </a:xfrm>
          </p:grpSpPr>
          <p:grpSp>
            <p:nvGrpSpPr>
              <p:cNvPr id="334" name="Google Shape;334;p19"/>
              <p:cNvGrpSpPr/>
              <p:nvPr/>
            </p:nvGrpSpPr>
            <p:grpSpPr>
              <a:xfrm>
                <a:off x="744622" y="2655919"/>
                <a:ext cx="3773555" cy="1929097"/>
                <a:chOff x="0" y="-38100"/>
                <a:chExt cx="1737604" cy="888289"/>
              </a:xfrm>
            </p:grpSpPr>
            <p:sp>
              <p:nvSpPr>
                <p:cNvPr id="335" name="Google Shape;335;p19"/>
                <p:cNvSpPr/>
                <p:nvPr/>
              </p:nvSpPr>
              <p:spPr>
                <a:xfrm>
                  <a:off x="1" y="1"/>
                  <a:ext cx="1737603" cy="850188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19"/>
              <p:cNvSpPr txBox="1"/>
              <p:nvPr/>
            </p:nvSpPr>
            <p:spPr>
              <a:xfrm>
                <a:off x="868300" y="2827414"/>
                <a:ext cx="3526200" cy="166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User juga bisa generate Roadmap secara otomatis melalui fitur </a:t>
                </a:r>
                <a:r>
                  <a:rPr b="1"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Roadmap Maker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 Fitur ini didukung dengan produk 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Artificial Intelligence  dari 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OpenAI.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38" name="Google Shape;338;p19"/>
            <p:cNvSpPr txBox="1"/>
            <p:nvPr/>
          </p:nvSpPr>
          <p:spPr>
            <a:xfrm>
              <a:off x="744600" y="2080763"/>
              <a:ext cx="377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Generate Roadmap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39" name="Google Shape;339;p19"/>
          <p:cNvGrpSpPr/>
          <p:nvPr/>
        </p:nvGrpSpPr>
        <p:grpSpPr>
          <a:xfrm>
            <a:off x="377650" y="7733550"/>
            <a:ext cx="3773700" cy="2422839"/>
            <a:chOff x="744600" y="2080763"/>
            <a:chExt cx="3773700" cy="2422839"/>
          </a:xfrm>
        </p:grpSpPr>
        <p:grpSp>
          <p:nvGrpSpPr>
            <p:cNvPr id="340" name="Google Shape;340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41" name="Google Shape;341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42" name="Google Shape;342;p19"/>
                <p:cNvSpPr/>
                <p:nvPr/>
              </p:nvSpPr>
              <p:spPr>
                <a:xfrm>
                  <a:off x="1" y="1"/>
                  <a:ext cx="1737603" cy="738611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4" name="Google Shape;344;p19"/>
              <p:cNvSpPr txBox="1"/>
              <p:nvPr/>
            </p:nvSpPr>
            <p:spPr>
              <a:xfrm>
                <a:off x="868300" y="2827414"/>
                <a:ext cx="3526200" cy="14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Setelah membuat Plan Roadmap, User dapat memulai timer Pomodoro untuk setiap sub-topik dengan alokasi waktu yang sudah diberikan User.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45" name="Google Shape;345;p19"/>
            <p:cNvSpPr txBox="1"/>
            <p:nvPr/>
          </p:nvSpPr>
          <p:spPr>
            <a:xfrm>
              <a:off x="744600" y="2080763"/>
              <a:ext cx="377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Start Roadmap Sub-topic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6212375" y="7733550"/>
            <a:ext cx="3958200" cy="2422839"/>
            <a:chOff x="744600" y="2080763"/>
            <a:chExt cx="3958200" cy="2422839"/>
          </a:xfrm>
        </p:grpSpPr>
        <p:grpSp>
          <p:nvGrpSpPr>
            <p:cNvPr id="347" name="Google Shape;347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48" name="Google Shape;348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49" name="Google Shape;349;p19"/>
                <p:cNvSpPr/>
                <p:nvPr/>
              </p:nvSpPr>
              <p:spPr>
                <a:xfrm>
                  <a:off x="1" y="1"/>
                  <a:ext cx="1737603" cy="504456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1" name="Google Shape;351;p19"/>
              <p:cNvSpPr txBox="1"/>
              <p:nvPr/>
            </p:nvSpPr>
            <p:spPr>
              <a:xfrm>
                <a:off x="868300" y="2827414"/>
                <a:ext cx="35262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User juga dapat menyelesaikan sub-topik yang sudah User mulai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52" name="Google Shape;352;p19"/>
            <p:cNvSpPr txBox="1"/>
            <p:nvPr/>
          </p:nvSpPr>
          <p:spPr>
            <a:xfrm>
              <a:off x="744600" y="2080763"/>
              <a:ext cx="395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Finish</a:t>
              </a: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 Roadmap Sub-topic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53" name="Google Shape;353;p19"/>
          <p:cNvGrpSpPr/>
          <p:nvPr/>
        </p:nvGrpSpPr>
        <p:grpSpPr>
          <a:xfrm>
            <a:off x="11937150" y="7646241"/>
            <a:ext cx="3958200" cy="2277339"/>
            <a:chOff x="744600" y="2226263"/>
            <a:chExt cx="3958200" cy="2277339"/>
          </a:xfrm>
        </p:grpSpPr>
        <p:grpSp>
          <p:nvGrpSpPr>
            <p:cNvPr id="354" name="Google Shape;354;p19"/>
            <p:cNvGrpSpPr/>
            <p:nvPr/>
          </p:nvGrpSpPr>
          <p:grpSpPr>
            <a:xfrm>
              <a:off x="744622" y="2655919"/>
              <a:ext cx="3865855" cy="1847682"/>
              <a:chOff x="744622" y="2655919"/>
              <a:chExt cx="3865855" cy="1847682"/>
            </a:xfrm>
          </p:grpSpPr>
          <p:grpSp>
            <p:nvGrpSpPr>
              <p:cNvPr id="355" name="Google Shape;355;p19"/>
              <p:cNvGrpSpPr/>
              <p:nvPr/>
            </p:nvGrpSpPr>
            <p:grpSpPr>
              <a:xfrm>
                <a:off x="744622" y="2655919"/>
                <a:ext cx="3865855" cy="1847682"/>
                <a:chOff x="0" y="-38100"/>
                <a:chExt cx="1780106" cy="850800"/>
              </a:xfrm>
            </p:grpSpPr>
            <p:sp>
              <p:nvSpPr>
                <p:cNvPr id="356" name="Google Shape;356;p19"/>
                <p:cNvSpPr/>
                <p:nvPr/>
              </p:nvSpPr>
              <p:spPr>
                <a:xfrm>
                  <a:off x="42503" y="227795"/>
                  <a:ext cx="1737603" cy="504456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8" name="Google Shape;358;p19"/>
              <p:cNvSpPr txBox="1"/>
              <p:nvPr/>
            </p:nvSpPr>
            <p:spPr>
              <a:xfrm>
                <a:off x="960600" y="3319426"/>
                <a:ext cx="35262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Selama sub-topik tidak sedang berjalan, User dapat mengubah konten dari Roadmap.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59" name="Google Shape;359;p19"/>
            <p:cNvSpPr txBox="1"/>
            <p:nvPr/>
          </p:nvSpPr>
          <p:spPr>
            <a:xfrm>
              <a:off x="744600" y="2226263"/>
              <a:ext cx="3958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Edit &amp; Delete</a:t>
              </a: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 Roadmap Sub-topic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360" name="Google Shape;360;p19"/>
          <p:cNvSpPr/>
          <p:nvPr/>
        </p:nvSpPr>
        <p:spPr>
          <a:xfrm>
            <a:off x="12592463" y="5950900"/>
            <a:ext cx="924600" cy="27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7325375" y="6198250"/>
            <a:ext cx="924600" cy="27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 rot="7172190">
            <a:off x="16077055" y="3881384"/>
            <a:ext cx="654796" cy="94578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 rot="9458646">
            <a:off x="1878805" y="6596379"/>
            <a:ext cx="771377" cy="66926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4707250" y="8806779"/>
            <a:ext cx="1065600" cy="2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 rot="598292">
            <a:off x="10521082" y="8879526"/>
            <a:ext cx="1065495" cy="2765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0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371" name="Google Shape;371;p20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20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Interface</a:t>
            </a:r>
            <a:endParaRPr/>
          </a:p>
        </p:txBody>
      </p:sp>
      <p:grpSp>
        <p:nvGrpSpPr>
          <p:cNvPr id="375" name="Google Shape;375;p20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376" name="Google Shape;376;p20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77" name="Google Shape;37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20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20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83" name="Google Shape;383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5" name="Google Shape;385;p20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386" name="Google Shape;386;p20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9" name="Google Shape;389;p20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20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95" name="Google Shape;395;p20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20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397" name="Google Shape;397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400" name="Google Shape;400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0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403" name="Google Shape;403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  <a:endParaRPr/>
          </a:p>
        </p:txBody>
      </p:sp>
      <p:cxnSp>
        <p:nvCxnSpPr>
          <p:cNvPr id="410" name="Google Shape;410;p21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1" name="Google Shape;4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500" y="13"/>
            <a:ext cx="10953538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21"/>
          <p:cNvGrpSpPr/>
          <p:nvPr/>
        </p:nvGrpSpPr>
        <p:grpSpPr>
          <a:xfrm rot="10800000">
            <a:off x="-2277889" y="-1858514"/>
            <a:ext cx="6613177" cy="8139295"/>
            <a:chOff x="0" y="0"/>
            <a:chExt cx="8817569" cy="10852393"/>
          </a:xfrm>
        </p:grpSpPr>
        <p:grpSp>
          <p:nvGrpSpPr>
            <p:cNvPr id="413" name="Google Shape;413;p21"/>
            <p:cNvGrpSpPr/>
            <p:nvPr/>
          </p:nvGrpSpPr>
          <p:grpSpPr>
            <a:xfrm>
              <a:off x="0" y="0"/>
              <a:ext cx="8817569" cy="10852393"/>
              <a:chOff x="0" y="0"/>
              <a:chExt cx="660400" cy="812800"/>
            </a:xfrm>
          </p:grpSpPr>
          <p:sp>
            <p:nvSpPr>
              <p:cNvPr id="414" name="Google Shape;41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6" name="Google Shape;416;p21"/>
            <p:cNvGrpSpPr/>
            <p:nvPr/>
          </p:nvGrpSpPr>
          <p:grpSpPr>
            <a:xfrm>
              <a:off x="515133" y="634010"/>
              <a:ext cx="7787303" cy="9584373"/>
              <a:chOff x="0" y="0"/>
              <a:chExt cx="660400" cy="812800"/>
            </a:xfrm>
          </p:grpSpPr>
          <p:sp>
            <p:nvSpPr>
              <p:cNvPr id="417" name="Google Shape;417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" name="Google Shape;419;p21"/>
            <p:cNvGrpSpPr/>
            <p:nvPr/>
          </p:nvGrpSpPr>
          <p:grpSpPr>
            <a:xfrm>
              <a:off x="1023677" y="1259911"/>
              <a:ext cx="6770215" cy="8332572"/>
              <a:chOff x="0" y="0"/>
              <a:chExt cx="660400" cy="812800"/>
            </a:xfrm>
          </p:grpSpPr>
          <p:sp>
            <p:nvSpPr>
              <p:cNvPr id="420" name="Google Shape;420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2" name="Google Shape;422;p21"/>
          <p:cNvGrpSpPr/>
          <p:nvPr/>
        </p:nvGrpSpPr>
        <p:grpSpPr>
          <a:xfrm>
            <a:off x="16344503" y="3645603"/>
            <a:ext cx="6613177" cy="8139295"/>
            <a:chOff x="0" y="0"/>
            <a:chExt cx="8817569" cy="10852393"/>
          </a:xfrm>
        </p:grpSpPr>
        <p:grpSp>
          <p:nvGrpSpPr>
            <p:cNvPr id="423" name="Google Shape;423;p21"/>
            <p:cNvGrpSpPr/>
            <p:nvPr/>
          </p:nvGrpSpPr>
          <p:grpSpPr>
            <a:xfrm>
              <a:off x="0" y="0"/>
              <a:ext cx="8817569" cy="10852393"/>
              <a:chOff x="0" y="0"/>
              <a:chExt cx="660400" cy="812800"/>
            </a:xfrm>
          </p:grpSpPr>
          <p:sp>
            <p:nvSpPr>
              <p:cNvPr id="424" name="Google Shape;42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21"/>
            <p:cNvGrpSpPr/>
            <p:nvPr/>
          </p:nvGrpSpPr>
          <p:grpSpPr>
            <a:xfrm>
              <a:off x="515133" y="634010"/>
              <a:ext cx="7787303" cy="9584373"/>
              <a:chOff x="0" y="0"/>
              <a:chExt cx="660400" cy="812800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/>
            <p:cNvGrpSpPr/>
            <p:nvPr/>
          </p:nvGrpSpPr>
          <p:grpSpPr>
            <a:xfrm>
              <a:off x="1023677" y="1259911"/>
              <a:ext cx="6770215" cy="8332572"/>
              <a:chOff x="0" y="0"/>
              <a:chExt cx="660400" cy="812800"/>
            </a:xfrm>
          </p:grpSpPr>
          <p:sp>
            <p:nvSpPr>
              <p:cNvPr id="430" name="Google Shape;430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2" name="Google Shape;432;p21"/>
          <p:cNvGrpSpPr/>
          <p:nvPr/>
        </p:nvGrpSpPr>
        <p:grpSpPr>
          <a:xfrm>
            <a:off x="6701827" y="4939176"/>
            <a:ext cx="406823" cy="408647"/>
            <a:chOff x="1813" y="0"/>
            <a:chExt cx="809173" cy="812800"/>
          </a:xfrm>
        </p:grpSpPr>
        <p:sp>
          <p:nvSpPr>
            <p:cNvPr id="433" name="Google Shape;433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7265502" y="4939176"/>
            <a:ext cx="406823" cy="408647"/>
            <a:chOff x="1813" y="0"/>
            <a:chExt cx="809173" cy="812800"/>
          </a:xfrm>
        </p:grpSpPr>
        <p:sp>
          <p:nvSpPr>
            <p:cNvPr id="436" name="Google Shape;436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7826549" y="4939176"/>
            <a:ext cx="406823" cy="408647"/>
            <a:chOff x="1813" y="0"/>
            <a:chExt cx="809173" cy="812800"/>
          </a:xfrm>
        </p:grpSpPr>
        <p:sp>
          <p:nvSpPr>
            <p:cNvPr id="439" name="Google Shape;439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