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64" autoAdjust="0"/>
    <p:restoredTop sz="94422" autoAdjust="0"/>
  </p:normalViewPr>
  <p:slideViewPr>
    <p:cSldViewPr>
      <p:cViewPr>
        <p:scale>
          <a:sx n="166" d="100"/>
          <a:sy n="166" d="100"/>
        </p:scale>
        <p:origin x="896" y="-16"/>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5/13/19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5/13/19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5/13/19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5/13/19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5/13/19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Monday/Tuesday (May 20/21),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Monday/Tuesday (May 20/21):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Monday(June 03, 2019) and Tuesday(June 04, 2019).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13924</TotalTime>
  <Words>532</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Manuel Lara</cp:lastModifiedBy>
  <cp:revision>1680</cp:revision>
  <cp:lastPrinted>2016-01-30T16:23:56Z</cp:lastPrinted>
  <dcterms:created xsi:type="dcterms:W3CDTF">2015-01-20T17:19:00Z</dcterms:created>
  <dcterms:modified xsi:type="dcterms:W3CDTF">2019-05-14T02:23:11Z</dcterms:modified>
</cp:coreProperties>
</file>