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42786-F4A4-4715-86E1-042D6AD8BC0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5EB2C-0553-4B2D-8327-19E7F71FF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5EB2C-0553-4B2D-8327-19E7F71FFBA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D33DEB-0DD3-470E-9CE5-F8624E6A4D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66B59A-4714-4884-8012-2D656930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3DEB-0DD3-470E-9CE5-F8624E6A4D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66B59A-4714-4884-8012-2D656930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3DEB-0DD3-470E-9CE5-F8624E6A4D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66B59A-4714-4884-8012-2D656930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3DEB-0DD3-470E-9CE5-F8624E6A4D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66B59A-4714-4884-8012-2D6569301F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3DEB-0DD3-470E-9CE5-F8624E6A4D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66B59A-4714-4884-8012-2D6569301F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3DEB-0DD3-470E-9CE5-F8624E6A4D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66B59A-4714-4884-8012-2D6569301F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3DEB-0DD3-470E-9CE5-F8624E6A4D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66B59A-4714-4884-8012-2D6569301F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3DEB-0DD3-470E-9CE5-F8624E6A4D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66B59A-4714-4884-8012-2D6569301F4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3DEB-0DD3-470E-9CE5-F8624E6A4D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66B59A-4714-4884-8012-2D6569301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D33DEB-0DD3-470E-9CE5-F8624E6A4D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66B59A-4714-4884-8012-2D6569301F4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D33DEB-0DD3-470E-9CE5-F8624E6A4D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66B59A-4714-4884-8012-2D6569301F4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D33DEB-0DD3-470E-9CE5-F8624E6A4DD8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66B59A-4714-4884-8012-2D6569301F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6200"/>
            <a:ext cx="4419600" cy="1143001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PROJECT-1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3276600"/>
            <a:ext cx="3886200" cy="1371600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endParaRPr lang="en-US" sz="3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IN" sz="17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Abhishek</a:t>
            </a: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Kumar : 8097443 </a:t>
            </a: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(Team </a:t>
            </a: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leader)</a:t>
            </a:r>
          </a:p>
          <a:p>
            <a:pPr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Seshasree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Tallam</a:t>
            </a: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: 8099273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Samuel </a:t>
            </a:r>
            <a:r>
              <a:rPr lang="en-IN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Erra</a:t>
            </a: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: 8097395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Nageshwar</a:t>
            </a: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Reddy : 8097443 </a:t>
            </a: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2895600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TEAM MEMBERS</a:t>
            </a:r>
            <a:endParaRPr lang="en-US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 :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Hence printed the single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dimensional array by changing the positions of </a:t>
            </a:r>
            <a:r>
              <a:rPr lang="en-US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sz="2400" b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print single dimensional array by changing the positions of elements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1-07-02 21393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2299" y="1828800"/>
            <a:ext cx="6873901" cy="1626735"/>
          </a:xfrm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74877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Main function: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single dimensional array will be printed in the console.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creenshot 2021-07-02 2144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733800"/>
            <a:ext cx="3868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1"/>
            <a:ext cx="8153400" cy="1676399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 function:</a:t>
            </a:r>
          </a:p>
          <a:p>
            <a:pPr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Displays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array element. For loop from 0 to the value less than size of array. If statement will divide the elements into new line having 5 value in each row when the index hits 4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9, 13 &amp; 19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2021-07-02 20541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3048000"/>
            <a:ext cx="4114800" cy="2311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1-07-02 21524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4386" y="381000"/>
            <a:ext cx="4874014" cy="2362200"/>
          </a:xfrm>
        </p:spPr>
      </p:pic>
      <p:sp>
        <p:nvSpPr>
          <p:cNvPr id="5" name="TextBox 4"/>
          <p:cNvSpPr txBox="1"/>
          <p:nvPr/>
        </p:nvSpPr>
        <p:spPr>
          <a:xfrm>
            <a:off x="533400" y="3276600"/>
            <a:ext cx="8382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for(; ;) is a infinite loop, </a:t>
            </a: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is the input from user. Based on the input we have switch case.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 above statements are represented as below 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Press 2 to move down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Press 4 to move left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Press 6 to move right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Press 8 to move up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1-07-02 2208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304800"/>
            <a:ext cx="2362200" cy="2680793"/>
          </a:xfrm>
        </p:spPr>
      </p:pic>
      <p:sp>
        <p:nvSpPr>
          <p:cNvPr id="5" name="TextBox 4"/>
          <p:cNvSpPr txBox="1"/>
          <p:nvPr/>
        </p:nvSpPr>
        <p:spPr>
          <a:xfrm>
            <a:off x="304800" y="2895600"/>
            <a:ext cx="8458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 2 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loop iterating all the elements,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statement checks for 1 in the array element. If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found,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element just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below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1 becomes 1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 that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position where 1 was initially becomes 0.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creenshot 2021-07-02 2214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5105400"/>
            <a:ext cx="2771999" cy="1143000"/>
          </a:xfrm>
          <a:prstGeom prst="rect">
            <a:avLst/>
          </a:prstGeom>
        </p:spPr>
      </p:pic>
      <p:pic>
        <p:nvPicPr>
          <p:cNvPr id="7" name="Picture 6" descr="Screenshot 2021-07-02 21443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758" y="3657600"/>
            <a:ext cx="2631986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4191000"/>
            <a:ext cx="289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Initially the array is like this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276600" y="4191000"/>
            <a:ext cx="8260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52210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we press 2 the element will change the position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200400" y="5334000"/>
            <a:ext cx="914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1-07-02 22295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2667000" cy="3932261"/>
          </a:xfrm>
        </p:spPr>
      </p:pic>
      <p:sp>
        <p:nvSpPr>
          <p:cNvPr id="5" name="TextBox 4"/>
          <p:cNvSpPr txBox="1"/>
          <p:nvPr/>
        </p:nvSpPr>
        <p:spPr>
          <a:xfrm>
            <a:off x="3276600" y="1752600"/>
            <a:ext cx="518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Case 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For loop iterates, all the elements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statement checks for 1 in the array element. If found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element just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of 1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becomes 1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position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where1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was initially becomes 0.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Screenshot 2021-07-02 2324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5334000"/>
            <a:ext cx="3166533" cy="1325525"/>
          </a:xfrm>
          <a:prstGeom prst="rect">
            <a:avLst/>
          </a:prstGeom>
        </p:spPr>
      </p:pic>
      <p:pic>
        <p:nvPicPr>
          <p:cNvPr id="8" name="Picture 7" descr="Screenshot 2021-07-02 22141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3962400"/>
            <a:ext cx="3141600" cy="1295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4431268"/>
            <a:ext cx="294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Initially the array is like this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14800" y="4419600"/>
            <a:ext cx="8382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54864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we press 4 the element will move the left position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38600" y="5638800"/>
            <a:ext cx="914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1-07-02 23135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381001"/>
            <a:ext cx="2646433" cy="4648199"/>
          </a:xfrm>
        </p:spPr>
      </p:pic>
      <p:pic>
        <p:nvPicPr>
          <p:cNvPr id="5" name="Picture 4" descr="Screenshot 2021-07-02 2324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971800"/>
            <a:ext cx="2895600" cy="1212111"/>
          </a:xfrm>
          <a:prstGeom prst="rect">
            <a:avLst/>
          </a:prstGeom>
        </p:spPr>
      </p:pic>
      <p:pic>
        <p:nvPicPr>
          <p:cNvPr id="6" name="Picture 5" descr="Screenshot 2021-07-02 23351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98576" y="4343400"/>
            <a:ext cx="3069223" cy="11673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3800" y="16002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Case 6 :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For loop iterates, all the elements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statement checks for 1 in the array element. If found the element just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of 1 becomes 1 and the position where1 was initially becomes 0.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3352800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Initially the array is like this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44196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we press 6 the element will move the left position</a:t>
            </a:r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715000" y="3505200"/>
            <a:ext cx="3048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334000" y="4800600"/>
            <a:ext cx="533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1-07-02 23395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381000"/>
            <a:ext cx="2667000" cy="2362200"/>
          </a:xfrm>
        </p:spPr>
      </p:pic>
      <p:pic>
        <p:nvPicPr>
          <p:cNvPr id="5" name="Picture 4" descr="Screenshot 2021-07-02 2335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3795108"/>
            <a:ext cx="2819400" cy="1349591"/>
          </a:xfrm>
          <a:prstGeom prst="rect">
            <a:avLst/>
          </a:prstGeom>
        </p:spPr>
      </p:pic>
      <p:pic>
        <p:nvPicPr>
          <p:cNvPr id="6" name="Picture 5" descr="Screenshot 2021-07-02 23414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99780" y="5181600"/>
            <a:ext cx="2848820" cy="1299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28956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Case 8 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loop iterating all the elements, if statement checks for 1 in the array element. If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found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element just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of 1 becomes 1 and the at position where 1 was initially becomes 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191000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Initially the array is like this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5257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we press 4 the element will move the left position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733800" y="4163568"/>
            <a:ext cx="914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733800" y="5410200"/>
            <a:ext cx="914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204</TotalTime>
  <Words>399</Words>
  <Application>Microsoft Office PowerPoint</Application>
  <PresentationFormat>On-screen Show (4:3)</PresentationFormat>
  <Paragraphs>36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PROJECT-1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Result : Hence printed the single dimensional array by changing the positions of elements.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</dc:title>
  <dc:creator>Windows User</dc:creator>
  <cp:lastModifiedBy>Windows User</cp:lastModifiedBy>
  <cp:revision>24</cp:revision>
  <dcterms:created xsi:type="dcterms:W3CDTF">2021-07-02T16:00:12Z</dcterms:created>
  <dcterms:modified xsi:type="dcterms:W3CDTF">2021-07-02T19:24:29Z</dcterms:modified>
</cp:coreProperties>
</file>