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3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7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7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1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3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4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52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C36B-3AA2-41A8-AEFD-5EF58FB4B109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6E3F-E4EF-4A57-814B-24BEEF5AD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0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Rapport De Déplacement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dirty="0" smtClean="0"/>
              <a:t>EN LIGNE</a:t>
            </a:r>
          </a:p>
        </p:txBody>
      </p:sp>
    </p:spTree>
    <p:extLst>
      <p:ext uri="{BB962C8B-B14F-4D97-AF65-F5344CB8AC3E}">
        <p14:creationId xmlns:p14="http://schemas.microsoft.com/office/powerpoint/2010/main" val="26793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Rapport de déplacement en ligne permet de faire un compte </a:t>
            </a:r>
            <a:r>
              <a:rPr lang="fr-FR" dirty="0" smtClean="0"/>
              <a:t>rendu</a:t>
            </a:r>
          </a:p>
          <a:p>
            <a:pPr marL="0" indent="0">
              <a:buNone/>
            </a:pPr>
            <a:r>
              <a:rPr lang="fr-FR" dirty="0" smtClean="0"/>
              <a:t> bien détermine par l’utilisateur (Technicien)</a:t>
            </a:r>
          </a:p>
          <a:p>
            <a:pPr marL="0" indent="0">
              <a:buNone/>
            </a:pPr>
            <a:r>
              <a:rPr lang="fr-FR" dirty="0" smtClean="0"/>
              <a:t>Apres </a:t>
            </a:r>
            <a:r>
              <a:rPr lang="fr-FR" dirty="0" smtClean="0"/>
              <a:t>faire une réparation </a:t>
            </a:r>
            <a:r>
              <a:rPr lang="fr-FR" dirty="0" smtClean="0"/>
              <a:t>(mécanique ou électrique)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principaux </a:t>
            </a:r>
            <a:r>
              <a:rPr lang="fr-FR" dirty="0" smtClean="0"/>
              <a:t>objectifs</a:t>
            </a:r>
            <a:r>
              <a:rPr lang="fr-FR" dirty="0"/>
              <a:t> visés par le </a:t>
            </a:r>
            <a:r>
              <a:rPr lang="fr-FR" b="1" dirty="0"/>
              <a:t>rapport </a:t>
            </a:r>
            <a:r>
              <a:rPr lang="fr-FR" b="1" dirty="0" smtClean="0"/>
              <a:t>Déplacement (technique)</a:t>
            </a:r>
            <a:r>
              <a:rPr lang="fr-FR" dirty="0"/>
              <a:t> consistent à : </a:t>
            </a:r>
            <a:endParaRPr lang="fr-FR" dirty="0" smtClean="0"/>
          </a:p>
          <a:p>
            <a:r>
              <a:rPr lang="fr-FR" dirty="0" smtClean="0"/>
              <a:t>écrire un compte-rendu simple et clair</a:t>
            </a:r>
          </a:p>
          <a:p>
            <a:r>
              <a:rPr lang="fr-FR" dirty="0" smtClean="0"/>
              <a:t>Gagner le </a:t>
            </a:r>
            <a:r>
              <a:rPr lang="fr-FR" dirty="0" smtClean="0"/>
              <a:t>temps </a:t>
            </a:r>
            <a:r>
              <a:rPr lang="fr-FR" dirty="0" smtClean="0"/>
              <a:t>pour que le technicien prend plus de </a:t>
            </a:r>
            <a:r>
              <a:rPr lang="fr-FR" dirty="0" smtClean="0"/>
              <a:t>temps </a:t>
            </a:r>
            <a:r>
              <a:rPr lang="fr-FR" dirty="0" smtClean="0"/>
              <a:t>pour faire la </a:t>
            </a:r>
            <a:r>
              <a:rPr lang="fr-FR" dirty="0" smtClean="0"/>
              <a:t>réparation </a:t>
            </a:r>
          </a:p>
          <a:p>
            <a:r>
              <a:rPr lang="fr-FR" dirty="0" smtClean="0"/>
              <a:t>Faciliter la coordination entre le technicien et le responsable de service après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593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Rapport De Déplacement </vt:lpstr>
      <vt:lpstr>Description</vt:lpstr>
      <vt:lpstr>Objet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Déplacement</dc:title>
  <dc:creator>Mounir Ayachi</dc:creator>
  <cp:lastModifiedBy>Mounir Ayachi</cp:lastModifiedBy>
  <cp:revision>5</cp:revision>
  <dcterms:created xsi:type="dcterms:W3CDTF">2023-02-22T19:01:21Z</dcterms:created>
  <dcterms:modified xsi:type="dcterms:W3CDTF">2023-02-23T13:58:29Z</dcterms:modified>
</cp:coreProperties>
</file>