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6B83E-96D0-4F0C-93E6-C86994B53F9A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4DB41E-A5BE-46EF-9D55-EDFB89227989}">
      <dgm:prSet phldrT="[Text]"/>
      <dgm:spPr/>
      <dgm:t>
        <a:bodyPr/>
        <a:lstStyle/>
        <a:p>
          <a:r>
            <a:rPr lang="en-US" dirty="0" smtClean="0"/>
            <a:t>Omni-Capable</a:t>
          </a:r>
          <a:endParaRPr lang="en-US" dirty="0"/>
        </a:p>
      </dgm:t>
    </dgm:pt>
    <dgm:pt modelId="{641AC6B1-0ECE-4977-BBD4-8A0964528019}" type="parTrans" cxnId="{622A5C90-1127-4559-8042-8F457D10C0AD}">
      <dgm:prSet/>
      <dgm:spPr/>
      <dgm:t>
        <a:bodyPr/>
        <a:lstStyle/>
        <a:p>
          <a:endParaRPr lang="en-US"/>
        </a:p>
      </dgm:t>
    </dgm:pt>
    <dgm:pt modelId="{F72BA6F5-5B69-4CA5-A4BD-29CB8420C7B3}" type="sibTrans" cxnId="{622A5C90-1127-4559-8042-8F457D10C0AD}">
      <dgm:prSet/>
      <dgm:spPr/>
      <dgm:t>
        <a:bodyPr/>
        <a:lstStyle/>
        <a:p>
          <a:r>
            <a:rPr lang="en-US" dirty="0" smtClean="0"/>
            <a:t>Conversational Maturity	</a:t>
          </a:r>
          <a:endParaRPr lang="en-US" dirty="0"/>
        </a:p>
      </dgm:t>
    </dgm:pt>
    <dgm:pt modelId="{25D05A51-2EB5-4F07-B085-D3F1FE4F0ED4}">
      <dgm:prSet phldrT="[Text]"/>
      <dgm:spPr/>
      <dgm:t>
        <a:bodyPr/>
        <a:lstStyle/>
        <a:p>
          <a:r>
            <a:rPr lang="en-US" dirty="0" smtClean="0"/>
            <a:t>Integrates with CRM</a:t>
          </a:r>
          <a:endParaRPr lang="en-US" dirty="0"/>
        </a:p>
      </dgm:t>
    </dgm:pt>
    <dgm:pt modelId="{04AE3622-FA07-4BE8-98A3-8BA8746F3CD6}" type="parTrans" cxnId="{8305B3FE-69BC-44E6-9B57-81106B60B3C9}">
      <dgm:prSet/>
      <dgm:spPr/>
      <dgm:t>
        <a:bodyPr/>
        <a:lstStyle/>
        <a:p>
          <a:endParaRPr lang="en-US"/>
        </a:p>
      </dgm:t>
    </dgm:pt>
    <dgm:pt modelId="{CB2B8623-5E08-45F7-B48F-D28CAAE937E9}" type="sibTrans" cxnId="{8305B3FE-69BC-44E6-9B57-81106B60B3C9}">
      <dgm:prSet/>
      <dgm:spPr/>
      <dgm:t>
        <a:bodyPr/>
        <a:lstStyle/>
        <a:p>
          <a:r>
            <a:rPr lang="en-US" dirty="0" smtClean="0"/>
            <a:t>Emotionally Intelligent</a:t>
          </a:r>
          <a:endParaRPr lang="en-US" dirty="0"/>
        </a:p>
      </dgm:t>
    </dgm:pt>
    <dgm:pt modelId="{0BB56F58-502D-41FB-A1FA-F31F481797EB}">
      <dgm:prSet phldrT="[Text]"/>
      <dgm:spPr/>
      <dgm:t>
        <a:bodyPr/>
        <a:lstStyle/>
        <a:p>
          <a:r>
            <a:rPr lang="en-US" dirty="0" smtClean="0"/>
            <a:t>Pre - Trained</a:t>
          </a:r>
          <a:endParaRPr lang="en-US" dirty="0"/>
        </a:p>
      </dgm:t>
    </dgm:pt>
    <dgm:pt modelId="{DA8DB5A0-DD8E-48DE-A8BA-C31C45D24299}" type="parTrans" cxnId="{E1FFC5DB-618A-42D1-AF84-B1692C2F3B04}">
      <dgm:prSet/>
      <dgm:spPr/>
      <dgm:t>
        <a:bodyPr/>
        <a:lstStyle/>
        <a:p>
          <a:endParaRPr lang="en-US"/>
        </a:p>
      </dgm:t>
    </dgm:pt>
    <dgm:pt modelId="{CF1216E8-9998-4676-97A6-E3C81E565A1D}" type="sibTrans" cxnId="{E1FFC5DB-618A-42D1-AF84-B1692C2F3B04}">
      <dgm:prSet/>
      <dgm:spPr/>
      <dgm:t>
        <a:bodyPr/>
        <a:lstStyle/>
        <a:p>
          <a:r>
            <a:rPr lang="en-US" dirty="0" smtClean="0"/>
            <a:t>Autonomous Reasoning</a:t>
          </a:r>
          <a:endParaRPr lang="en-US" dirty="0"/>
        </a:p>
      </dgm:t>
    </dgm:pt>
    <dgm:pt modelId="{63FC537E-BDBB-4C88-9D2F-80031752EA95}">
      <dgm:prSet phldrT="[Text]"/>
      <dgm:spPr/>
      <dgm:t>
        <a:bodyPr/>
        <a:lstStyle/>
        <a:p>
          <a:r>
            <a:rPr lang="en-US" dirty="0" smtClean="0"/>
            <a:t>Generative</a:t>
          </a:r>
          <a:endParaRPr lang="en-US" dirty="0"/>
        </a:p>
      </dgm:t>
    </dgm:pt>
    <dgm:pt modelId="{66D789A9-7383-4E84-BC4B-C4C6264917D5}" type="parTrans" cxnId="{3B6E02B4-5CD3-4AF1-A8B2-5D0CE66B1040}">
      <dgm:prSet/>
      <dgm:spPr/>
      <dgm:t>
        <a:bodyPr/>
        <a:lstStyle/>
        <a:p>
          <a:endParaRPr lang="en-US"/>
        </a:p>
      </dgm:t>
    </dgm:pt>
    <dgm:pt modelId="{7E56F288-371F-4FA6-8264-27706E998175}" type="sibTrans" cxnId="{3B6E02B4-5CD3-4AF1-A8B2-5D0CE66B1040}">
      <dgm:prSet/>
      <dgm:spPr/>
      <dgm:t>
        <a:bodyPr/>
        <a:lstStyle/>
        <a:p>
          <a:r>
            <a:rPr lang="en-US" dirty="0" smtClean="0"/>
            <a:t>Persona</a:t>
          </a:r>
          <a:endParaRPr lang="en-US" dirty="0"/>
        </a:p>
      </dgm:t>
    </dgm:pt>
    <dgm:pt modelId="{E194CEAE-B196-400E-AEBE-195E26AC9AB5}" type="pres">
      <dgm:prSet presAssocID="{0FA6B83E-96D0-4F0C-93E6-C86994B53F9A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A01BCFD-9BC3-4732-A9F9-74E7D88C57C6}" type="pres">
      <dgm:prSet presAssocID="{274DB41E-A5BE-46EF-9D55-EDFB89227989}" presName="composite" presStyleCnt="0"/>
      <dgm:spPr/>
    </dgm:pt>
    <dgm:pt modelId="{95C1ECE7-D320-4B62-B843-17D13CBF17E4}" type="pres">
      <dgm:prSet presAssocID="{274DB41E-A5BE-46EF-9D55-EDFB89227989}" presName="Parent1" presStyleLbl="node1" presStyleIdx="0" presStyleCnt="8" custLinFactX="-31514" custLinFactNeighborX="-100000" custLinFactNeighborY="86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C6EB3-2C2C-4EDB-94C2-A20FA3535972}" type="pres">
      <dgm:prSet presAssocID="{274DB41E-A5BE-46EF-9D55-EDFB89227989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B6FDD9-C20D-4E4A-A944-73EC2059F46E}" type="pres">
      <dgm:prSet presAssocID="{274DB41E-A5BE-46EF-9D55-EDFB89227989}" presName="BalanceSpacing" presStyleCnt="0"/>
      <dgm:spPr/>
    </dgm:pt>
    <dgm:pt modelId="{51501CE7-0BE5-41C1-B076-3DAEBE2D1A60}" type="pres">
      <dgm:prSet presAssocID="{274DB41E-A5BE-46EF-9D55-EDFB89227989}" presName="BalanceSpacing1" presStyleCnt="0"/>
      <dgm:spPr/>
    </dgm:pt>
    <dgm:pt modelId="{F87050E5-E48B-406B-A439-4B0E846E8E2E}" type="pres">
      <dgm:prSet presAssocID="{F72BA6F5-5B69-4CA5-A4BD-29CB8420C7B3}" presName="Accent1Text" presStyleLbl="node1" presStyleIdx="1" presStyleCnt="8" custLinFactX="-49826" custLinFactNeighborX="-100000" custLinFactNeighborY="7966"/>
      <dgm:spPr/>
      <dgm:t>
        <a:bodyPr/>
        <a:lstStyle/>
        <a:p>
          <a:endParaRPr lang="en-US"/>
        </a:p>
      </dgm:t>
    </dgm:pt>
    <dgm:pt modelId="{62382F09-5372-4B04-9FFD-F202F920093E}" type="pres">
      <dgm:prSet presAssocID="{F72BA6F5-5B69-4CA5-A4BD-29CB8420C7B3}" presName="spaceBetweenRectangles" presStyleCnt="0"/>
      <dgm:spPr/>
    </dgm:pt>
    <dgm:pt modelId="{EFA6EAD3-880F-49B0-885C-22DF7A52D746}" type="pres">
      <dgm:prSet presAssocID="{25D05A51-2EB5-4F07-B085-D3F1FE4F0ED4}" presName="composite" presStyleCnt="0"/>
      <dgm:spPr/>
    </dgm:pt>
    <dgm:pt modelId="{19B7348C-9A41-41FB-87C5-A62F7A842E73}" type="pres">
      <dgm:prSet presAssocID="{25D05A51-2EB5-4F07-B085-D3F1FE4F0ED4}" presName="Parent1" presStyleLbl="node1" presStyleIdx="2" presStyleCnt="8" custLinFactNeighborX="50775" custLinFactNeighborY="-7458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BDEFED-CD88-44AF-90B1-A8830951EEF8}" type="pres">
      <dgm:prSet presAssocID="{25D05A51-2EB5-4F07-B085-D3F1FE4F0ED4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FA901-4105-4D53-81DE-64ECE3EDB1E6}" type="pres">
      <dgm:prSet presAssocID="{25D05A51-2EB5-4F07-B085-D3F1FE4F0ED4}" presName="BalanceSpacing" presStyleCnt="0"/>
      <dgm:spPr/>
    </dgm:pt>
    <dgm:pt modelId="{8656B35D-3329-4A29-8549-4686648BEB2A}" type="pres">
      <dgm:prSet presAssocID="{25D05A51-2EB5-4F07-B085-D3F1FE4F0ED4}" presName="BalanceSpacing1" presStyleCnt="0"/>
      <dgm:spPr/>
    </dgm:pt>
    <dgm:pt modelId="{4AF1B98A-272B-4B5E-99A2-5217415B1F47}" type="pres">
      <dgm:prSet presAssocID="{CB2B8623-5E08-45F7-B48F-D28CAAE937E9}" presName="Accent1Text" presStyleLbl="node1" presStyleIdx="3" presStyleCnt="8" custLinFactNeighborX="8324" custLinFactNeighborY="26794"/>
      <dgm:spPr/>
      <dgm:t>
        <a:bodyPr/>
        <a:lstStyle/>
        <a:p>
          <a:endParaRPr lang="en-US"/>
        </a:p>
      </dgm:t>
    </dgm:pt>
    <dgm:pt modelId="{E0FEB09C-FF78-4B50-9D1F-493712A015B7}" type="pres">
      <dgm:prSet presAssocID="{CB2B8623-5E08-45F7-B48F-D28CAAE937E9}" presName="spaceBetweenRectangles" presStyleCnt="0"/>
      <dgm:spPr/>
    </dgm:pt>
    <dgm:pt modelId="{E42A54F8-71B8-453E-9DC8-79CA8BAC7C11}" type="pres">
      <dgm:prSet presAssocID="{63FC537E-BDBB-4C88-9D2F-80031752EA95}" presName="composite" presStyleCnt="0"/>
      <dgm:spPr/>
    </dgm:pt>
    <dgm:pt modelId="{4BFE7935-9359-4586-AACD-723AD8CD251C}" type="pres">
      <dgm:prSet presAssocID="{63FC537E-BDBB-4C88-9D2F-80031752EA95}" presName="Parent1" presStyleLbl="node1" presStyleIdx="4" presStyleCnt="8" custLinFactNeighborX="-65757" custLinFactNeighborY="-5720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98314-566F-4184-B6FC-1336D7100025}" type="pres">
      <dgm:prSet presAssocID="{63FC537E-BDBB-4C88-9D2F-80031752EA95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C886B45E-F143-44BA-8546-8F32126B75CF}" type="pres">
      <dgm:prSet presAssocID="{63FC537E-BDBB-4C88-9D2F-80031752EA95}" presName="BalanceSpacing" presStyleCnt="0"/>
      <dgm:spPr/>
    </dgm:pt>
    <dgm:pt modelId="{A5D72E37-3DB5-4091-9559-B5B647C5AD75}" type="pres">
      <dgm:prSet presAssocID="{63FC537E-BDBB-4C88-9D2F-80031752EA95}" presName="BalanceSpacing1" presStyleCnt="0"/>
      <dgm:spPr/>
    </dgm:pt>
    <dgm:pt modelId="{AFFBBD55-5B1B-42D2-9F09-55324A01B792}" type="pres">
      <dgm:prSet presAssocID="{7E56F288-371F-4FA6-8264-27706E998175}" presName="Accent1Text" presStyleLbl="node1" presStyleIdx="5" presStyleCnt="8" custLinFactNeighborX="-81572" custLinFactNeighborY="-60106"/>
      <dgm:spPr/>
      <dgm:t>
        <a:bodyPr/>
        <a:lstStyle/>
        <a:p>
          <a:endParaRPr lang="en-US"/>
        </a:p>
      </dgm:t>
    </dgm:pt>
    <dgm:pt modelId="{57179163-ED7E-40DB-8267-73B4910DEF6E}" type="pres">
      <dgm:prSet presAssocID="{7E56F288-371F-4FA6-8264-27706E998175}" presName="spaceBetweenRectangles" presStyleCnt="0"/>
      <dgm:spPr/>
    </dgm:pt>
    <dgm:pt modelId="{50E559C1-80AA-4F12-BB2C-47814CEE05ED}" type="pres">
      <dgm:prSet presAssocID="{0BB56F58-502D-41FB-A1FA-F31F481797EB}" presName="composite" presStyleCnt="0"/>
      <dgm:spPr/>
    </dgm:pt>
    <dgm:pt modelId="{26638DB2-29FA-4B2C-8EE2-273C45D57577}" type="pres">
      <dgm:prSet presAssocID="{0BB56F58-502D-41FB-A1FA-F31F481797EB}" presName="Parent1" presStyleLbl="node1" presStyleIdx="6" presStyleCnt="8" custLinFactNeighborX="-74913" custLinFactNeighborY="-5214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D7696F-5E83-4435-B386-7FE3A09BDC02}" type="pres">
      <dgm:prSet presAssocID="{0BB56F58-502D-41FB-A1FA-F31F481797EB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D1AC5-D50E-457E-AB48-70D63F0EC356}" type="pres">
      <dgm:prSet presAssocID="{0BB56F58-502D-41FB-A1FA-F31F481797EB}" presName="BalanceSpacing" presStyleCnt="0"/>
      <dgm:spPr/>
    </dgm:pt>
    <dgm:pt modelId="{03493100-C4F0-4C9A-9E15-8D756D405EAD}" type="pres">
      <dgm:prSet presAssocID="{0BB56F58-502D-41FB-A1FA-F31F481797EB}" presName="BalanceSpacing1" presStyleCnt="0"/>
      <dgm:spPr/>
    </dgm:pt>
    <dgm:pt modelId="{D9FDE241-B5C3-4211-A50C-4A22C55418E1}" type="pres">
      <dgm:prSet presAssocID="{CF1216E8-9998-4676-97A6-E3C81E565A1D}" presName="Accent1Text" presStyleLbl="node1" presStyleIdx="7" presStyleCnt="8" custLinFactNeighborX="-54104" custLinFactNeighborY="-52864"/>
      <dgm:spPr/>
      <dgm:t>
        <a:bodyPr/>
        <a:lstStyle/>
        <a:p>
          <a:endParaRPr lang="en-US"/>
        </a:p>
      </dgm:t>
    </dgm:pt>
  </dgm:ptLst>
  <dgm:cxnLst>
    <dgm:cxn modelId="{8A5D59DE-C53C-42E4-8FB2-F3CF6691FABD}" type="presOf" srcId="{CB2B8623-5E08-45F7-B48F-D28CAAE937E9}" destId="{4AF1B98A-272B-4B5E-99A2-5217415B1F47}" srcOrd="0" destOrd="0" presId="urn:microsoft.com/office/officeart/2008/layout/AlternatingHexagons"/>
    <dgm:cxn modelId="{F35ADB36-999D-473D-B222-365267545724}" type="presOf" srcId="{F72BA6F5-5B69-4CA5-A4BD-29CB8420C7B3}" destId="{F87050E5-E48B-406B-A439-4B0E846E8E2E}" srcOrd="0" destOrd="0" presId="urn:microsoft.com/office/officeart/2008/layout/AlternatingHexagons"/>
    <dgm:cxn modelId="{C66EBA18-D131-436E-AA29-F96AB3BD4FC8}" type="presOf" srcId="{7E56F288-371F-4FA6-8264-27706E998175}" destId="{AFFBBD55-5B1B-42D2-9F09-55324A01B792}" srcOrd="0" destOrd="0" presId="urn:microsoft.com/office/officeart/2008/layout/AlternatingHexagons"/>
    <dgm:cxn modelId="{E4447C08-927E-4992-939A-F4360C928BB0}" type="presOf" srcId="{274DB41E-A5BE-46EF-9D55-EDFB89227989}" destId="{95C1ECE7-D320-4B62-B843-17D13CBF17E4}" srcOrd="0" destOrd="0" presId="urn:microsoft.com/office/officeart/2008/layout/AlternatingHexagons"/>
    <dgm:cxn modelId="{3B6E02B4-5CD3-4AF1-A8B2-5D0CE66B1040}" srcId="{0FA6B83E-96D0-4F0C-93E6-C86994B53F9A}" destId="{63FC537E-BDBB-4C88-9D2F-80031752EA95}" srcOrd="2" destOrd="0" parTransId="{66D789A9-7383-4E84-BC4B-C4C6264917D5}" sibTransId="{7E56F288-371F-4FA6-8264-27706E998175}"/>
    <dgm:cxn modelId="{577FB994-41C9-4C5C-859A-4764AC506413}" type="presOf" srcId="{25D05A51-2EB5-4F07-B085-D3F1FE4F0ED4}" destId="{19B7348C-9A41-41FB-87C5-A62F7A842E73}" srcOrd="0" destOrd="0" presId="urn:microsoft.com/office/officeart/2008/layout/AlternatingHexagons"/>
    <dgm:cxn modelId="{D0C25E6F-6ABB-457F-903C-EF4237F9A2F2}" type="presOf" srcId="{0BB56F58-502D-41FB-A1FA-F31F481797EB}" destId="{26638DB2-29FA-4B2C-8EE2-273C45D57577}" srcOrd="0" destOrd="0" presId="urn:microsoft.com/office/officeart/2008/layout/AlternatingHexagons"/>
    <dgm:cxn modelId="{2ADC8F9A-4A5A-4E3E-A4D9-5D62685FA9A3}" type="presOf" srcId="{63FC537E-BDBB-4C88-9D2F-80031752EA95}" destId="{4BFE7935-9359-4586-AACD-723AD8CD251C}" srcOrd="0" destOrd="0" presId="urn:microsoft.com/office/officeart/2008/layout/AlternatingHexagons"/>
    <dgm:cxn modelId="{8305B3FE-69BC-44E6-9B57-81106B60B3C9}" srcId="{0FA6B83E-96D0-4F0C-93E6-C86994B53F9A}" destId="{25D05A51-2EB5-4F07-B085-D3F1FE4F0ED4}" srcOrd="1" destOrd="0" parTransId="{04AE3622-FA07-4BE8-98A3-8BA8746F3CD6}" sibTransId="{CB2B8623-5E08-45F7-B48F-D28CAAE937E9}"/>
    <dgm:cxn modelId="{622A5C90-1127-4559-8042-8F457D10C0AD}" srcId="{0FA6B83E-96D0-4F0C-93E6-C86994B53F9A}" destId="{274DB41E-A5BE-46EF-9D55-EDFB89227989}" srcOrd="0" destOrd="0" parTransId="{641AC6B1-0ECE-4977-BBD4-8A0964528019}" sibTransId="{F72BA6F5-5B69-4CA5-A4BD-29CB8420C7B3}"/>
    <dgm:cxn modelId="{E1FFC5DB-618A-42D1-AF84-B1692C2F3B04}" srcId="{0FA6B83E-96D0-4F0C-93E6-C86994B53F9A}" destId="{0BB56F58-502D-41FB-A1FA-F31F481797EB}" srcOrd="3" destOrd="0" parTransId="{DA8DB5A0-DD8E-48DE-A8BA-C31C45D24299}" sibTransId="{CF1216E8-9998-4676-97A6-E3C81E565A1D}"/>
    <dgm:cxn modelId="{1204D0C2-E143-4EF5-AC41-84C551A02E12}" type="presOf" srcId="{0FA6B83E-96D0-4F0C-93E6-C86994B53F9A}" destId="{E194CEAE-B196-400E-AEBE-195E26AC9AB5}" srcOrd="0" destOrd="0" presId="urn:microsoft.com/office/officeart/2008/layout/AlternatingHexagons"/>
    <dgm:cxn modelId="{DC66CDFC-452A-42E5-B8C7-2419029351E5}" type="presOf" srcId="{CF1216E8-9998-4676-97A6-E3C81E565A1D}" destId="{D9FDE241-B5C3-4211-A50C-4A22C55418E1}" srcOrd="0" destOrd="0" presId="urn:microsoft.com/office/officeart/2008/layout/AlternatingHexagons"/>
    <dgm:cxn modelId="{7CDDAAE0-27C4-4720-84A2-B3A67EA30A6F}" type="presParOf" srcId="{E194CEAE-B196-400E-AEBE-195E26AC9AB5}" destId="{3A01BCFD-9BC3-4732-A9F9-74E7D88C57C6}" srcOrd="0" destOrd="0" presId="urn:microsoft.com/office/officeart/2008/layout/AlternatingHexagons"/>
    <dgm:cxn modelId="{50C1A5DC-4501-4304-BACE-E830E710232C}" type="presParOf" srcId="{3A01BCFD-9BC3-4732-A9F9-74E7D88C57C6}" destId="{95C1ECE7-D320-4B62-B843-17D13CBF17E4}" srcOrd="0" destOrd="0" presId="urn:microsoft.com/office/officeart/2008/layout/AlternatingHexagons"/>
    <dgm:cxn modelId="{3A649D5E-8FFE-4C4D-AEEA-C9C0DFE3C2C5}" type="presParOf" srcId="{3A01BCFD-9BC3-4732-A9F9-74E7D88C57C6}" destId="{8C6C6EB3-2C2C-4EDB-94C2-A20FA3535972}" srcOrd="1" destOrd="0" presId="urn:microsoft.com/office/officeart/2008/layout/AlternatingHexagons"/>
    <dgm:cxn modelId="{BC1C667C-BCE8-40D1-9E82-A10F62F1EBFF}" type="presParOf" srcId="{3A01BCFD-9BC3-4732-A9F9-74E7D88C57C6}" destId="{D0B6FDD9-C20D-4E4A-A944-73EC2059F46E}" srcOrd="2" destOrd="0" presId="urn:microsoft.com/office/officeart/2008/layout/AlternatingHexagons"/>
    <dgm:cxn modelId="{9D116925-A61A-420A-A0A7-F86D8123DC9E}" type="presParOf" srcId="{3A01BCFD-9BC3-4732-A9F9-74E7D88C57C6}" destId="{51501CE7-0BE5-41C1-B076-3DAEBE2D1A60}" srcOrd="3" destOrd="0" presId="urn:microsoft.com/office/officeart/2008/layout/AlternatingHexagons"/>
    <dgm:cxn modelId="{FD33E740-FA2A-411E-9C02-C3FE738A3F11}" type="presParOf" srcId="{3A01BCFD-9BC3-4732-A9F9-74E7D88C57C6}" destId="{F87050E5-E48B-406B-A439-4B0E846E8E2E}" srcOrd="4" destOrd="0" presId="urn:microsoft.com/office/officeart/2008/layout/AlternatingHexagons"/>
    <dgm:cxn modelId="{2DA7E4C0-D034-4ABC-8678-34CDBCA21F0E}" type="presParOf" srcId="{E194CEAE-B196-400E-AEBE-195E26AC9AB5}" destId="{62382F09-5372-4B04-9FFD-F202F920093E}" srcOrd="1" destOrd="0" presId="urn:microsoft.com/office/officeart/2008/layout/AlternatingHexagons"/>
    <dgm:cxn modelId="{8E3E0973-DD54-4674-8BC4-8ABA9F09CCE2}" type="presParOf" srcId="{E194CEAE-B196-400E-AEBE-195E26AC9AB5}" destId="{EFA6EAD3-880F-49B0-885C-22DF7A52D746}" srcOrd="2" destOrd="0" presId="urn:microsoft.com/office/officeart/2008/layout/AlternatingHexagons"/>
    <dgm:cxn modelId="{6BF9D0FF-BD3F-4206-A1A3-4B117E11A26A}" type="presParOf" srcId="{EFA6EAD3-880F-49B0-885C-22DF7A52D746}" destId="{19B7348C-9A41-41FB-87C5-A62F7A842E73}" srcOrd="0" destOrd="0" presId="urn:microsoft.com/office/officeart/2008/layout/AlternatingHexagons"/>
    <dgm:cxn modelId="{26289B83-8BAA-4DBE-9278-28DD5573516C}" type="presParOf" srcId="{EFA6EAD3-880F-49B0-885C-22DF7A52D746}" destId="{7ABDEFED-CD88-44AF-90B1-A8830951EEF8}" srcOrd="1" destOrd="0" presId="urn:microsoft.com/office/officeart/2008/layout/AlternatingHexagons"/>
    <dgm:cxn modelId="{7ABF7203-84D5-4BA6-BE19-D5C7FC855E06}" type="presParOf" srcId="{EFA6EAD3-880F-49B0-885C-22DF7A52D746}" destId="{E46FA901-4105-4D53-81DE-64ECE3EDB1E6}" srcOrd="2" destOrd="0" presId="urn:microsoft.com/office/officeart/2008/layout/AlternatingHexagons"/>
    <dgm:cxn modelId="{1E476D87-87B9-4CF3-A511-D4606AE1740C}" type="presParOf" srcId="{EFA6EAD3-880F-49B0-885C-22DF7A52D746}" destId="{8656B35D-3329-4A29-8549-4686648BEB2A}" srcOrd="3" destOrd="0" presId="urn:microsoft.com/office/officeart/2008/layout/AlternatingHexagons"/>
    <dgm:cxn modelId="{A9C75F5C-EC22-49AB-9044-2970CA428088}" type="presParOf" srcId="{EFA6EAD3-880F-49B0-885C-22DF7A52D746}" destId="{4AF1B98A-272B-4B5E-99A2-5217415B1F47}" srcOrd="4" destOrd="0" presId="urn:microsoft.com/office/officeart/2008/layout/AlternatingHexagons"/>
    <dgm:cxn modelId="{0187054F-D6FF-494B-8B0D-FFCBEF37F89D}" type="presParOf" srcId="{E194CEAE-B196-400E-AEBE-195E26AC9AB5}" destId="{E0FEB09C-FF78-4B50-9D1F-493712A015B7}" srcOrd="3" destOrd="0" presId="urn:microsoft.com/office/officeart/2008/layout/AlternatingHexagons"/>
    <dgm:cxn modelId="{CD7CBC3C-A882-4004-8A97-84CB82D910A7}" type="presParOf" srcId="{E194CEAE-B196-400E-AEBE-195E26AC9AB5}" destId="{E42A54F8-71B8-453E-9DC8-79CA8BAC7C11}" srcOrd="4" destOrd="0" presId="urn:microsoft.com/office/officeart/2008/layout/AlternatingHexagons"/>
    <dgm:cxn modelId="{90E6F205-1ACC-4CAE-A63A-F0C126CC015B}" type="presParOf" srcId="{E42A54F8-71B8-453E-9DC8-79CA8BAC7C11}" destId="{4BFE7935-9359-4586-AACD-723AD8CD251C}" srcOrd="0" destOrd="0" presId="urn:microsoft.com/office/officeart/2008/layout/AlternatingHexagons"/>
    <dgm:cxn modelId="{4382209B-8A88-4EDF-AE32-F8A567C6664B}" type="presParOf" srcId="{E42A54F8-71B8-453E-9DC8-79CA8BAC7C11}" destId="{65398314-566F-4184-B6FC-1336D7100025}" srcOrd="1" destOrd="0" presId="urn:microsoft.com/office/officeart/2008/layout/AlternatingHexagons"/>
    <dgm:cxn modelId="{85DF4B56-B7BD-4A11-8DC9-B92AAFC920C4}" type="presParOf" srcId="{E42A54F8-71B8-453E-9DC8-79CA8BAC7C11}" destId="{C886B45E-F143-44BA-8546-8F32126B75CF}" srcOrd="2" destOrd="0" presId="urn:microsoft.com/office/officeart/2008/layout/AlternatingHexagons"/>
    <dgm:cxn modelId="{AEF18BCD-DADF-44D7-9814-A35DE8A95D77}" type="presParOf" srcId="{E42A54F8-71B8-453E-9DC8-79CA8BAC7C11}" destId="{A5D72E37-3DB5-4091-9559-B5B647C5AD75}" srcOrd="3" destOrd="0" presId="urn:microsoft.com/office/officeart/2008/layout/AlternatingHexagons"/>
    <dgm:cxn modelId="{C7709DF8-7D2B-4BDC-B2D4-E5122556010E}" type="presParOf" srcId="{E42A54F8-71B8-453E-9DC8-79CA8BAC7C11}" destId="{AFFBBD55-5B1B-42D2-9F09-55324A01B792}" srcOrd="4" destOrd="0" presId="urn:microsoft.com/office/officeart/2008/layout/AlternatingHexagons"/>
    <dgm:cxn modelId="{0E535C1D-2250-4CE3-A015-66BFD372ECDE}" type="presParOf" srcId="{E194CEAE-B196-400E-AEBE-195E26AC9AB5}" destId="{57179163-ED7E-40DB-8267-73B4910DEF6E}" srcOrd="5" destOrd="0" presId="urn:microsoft.com/office/officeart/2008/layout/AlternatingHexagons"/>
    <dgm:cxn modelId="{383DE05D-7AE5-41AF-A5AB-B541831EC3C1}" type="presParOf" srcId="{E194CEAE-B196-400E-AEBE-195E26AC9AB5}" destId="{50E559C1-80AA-4F12-BB2C-47814CEE05ED}" srcOrd="6" destOrd="0" presId="urn:microsoft.com/office/officeart/2008/layout/AlternatingHexagons"/>
    <dgm:cxn modelId="{9241C44D-A7E5-46BF-8099-85E3A2FA73D4}" type="presParOf" srcId="{50E559C1-80AA-4F12-BB2C-47814CEE05ED}" destId="{26638DB2-29FA-4B2C-8EE2-273C45D57577}" srcOrd="0" destOrd="0" presId="urn:microsoft.com/office/officeart/2008/layout/AlternatingHexagons"/>
    <dgm:cxn modelId="{173EBFC8-C950-4032-93FB-8F262EDDC9B3}" type="presParOf" srcId="{50E559C1-80AA-4F12-BB2C-47814CEE05ED}" destId="{15D7696F-5E83-4435-B386-7FE3A09BDC02}" srcOrd="1" destOrd="0" presId="urn:microsoft.com/office/officeart/2008/layout/AlternatingHexagons"/>
    <dgm:cxn modelId="{336A93AB-A388-4FE2-9E41-04FDBB2F1C95}" type="presParOf" srcId="{50E559C1-80AA-4F12-BB2C-47814CEE05ED}" destId="{8E8D1AC5-D50E-457E-AB48-70D63F0EC356}" srcOrd="2" destOrd="0" presId="urn:microsoft.com/office/officeart/2008/layout/AlternatingHexagons"/>
    <dgm:cxn modelId="{8BF943EE-4B2C-4D12-AE76-4C5ED5162D5E}" type="presParOf" srcId="{50E559C1-80AA-4F12-BB2C-47814CEE05ED}" destId="{03493100-C4F0-4C9A-9E15-8D756D405EAD}" srcOrd="3" destOrd="0" presId="urn:microsoft.com/office/officeart/2008/layout/AlternatingHexagons"/>
    <dgm:cxn modelId="{7FA9A61E-4A51-42F4-80FE-6A9D2141A534}" type="presParOf" srcId="{50E559C1-80AA-4F12-BB2C-47814CEE05ED}" destId="{D9FDE241-B5C3-4211-A50C-4A22C55418E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D9738D-FDDD-42F8-9F44-04C3E9CC49B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71696C-F845-4F6A-8FA7-738BC7E107F1}">
      <dgm:prSet phldrT="[Text]"/>
      <dgm:spPr/>
      <dgm:t>
        <a:bodyPr/>
        <a:lstStyle/>
        <a:p>
          <a:r>
            <a:rPr lang="en-US" dirty="0" smtClean="0"/>
            <a:t>Neural Model </a:t>
          </a:r>
          <a:endParaRPr lang="en-US" dirty="0"/>
        </a:p>
      </dgm:t>
    </dgm:pt>
    <dgm:pt modelId="{EAB84BC1-826D-4C64-BB59-39EBC8FA8DFB}" type="parTrans" cxnId="{F5D02DB9-69D0-49A0-8201-7BC801A9A2E7}">
      <dgm:prSet/>
      <dgm:spPr/>
      <dgm:t>
        <a:bodyPr/>
        <a:lstStyle/>
        <a:p>
          <a:endParaRPr lang="en-US"/>
        </a:p>
      </dgm:t>
    </dgm:pt>
    <dgm:pt modelId="{76AE966C-C725-4B8F-B73E-B0E3F87F2494}" type="sibTrans" cxnId="{F5D02DB9-69D0-49A0-8201-7BC801A9A2E7}">
      <dgm:prSet/>
      <dgm:spPr/>
      <dgm:t>
        <a:bodyPr/>
        <a:lstStyle/>
        <a:p>
          <a:endParaRPr lang="en-US"/>
        </a:p>
      </dgm:t>
    </dgm:pt>
    <dgm:pt modelId="{48D7EB4F-EFD9-4D9D-B6C6-09D72AE2D5C2}">
      <dgm:prSet phldrT="[Text]"/>
      <dgm:spPr/>
      <dgm:t>
        <a:bodyPr/>
        <a:lstStyle/>
        <a:p>
          <a:r>
            <a:rPr lang="en-US" dirty="0" smtClean="0"/>
            <a:t>Advanced Interface</a:t>
          </a:r>
          <a:endParaRPr lang="en-US" dirty="0"/>
        </a:p>
      </dgm:t>
    </dgm:pt>
    <dgm:pt modelId="{510850B1-95BD-418A-B908-6397350D635C}" type="parTrans" cxnId="{EC484998-C123-44B4-A2CA-F587BD8BE647}">
      <dgm:prSet/>
      <dgm:spPr/>
      <dgm:t>
        <a:bodyPr/>
        <a:lstStyle/>
        <a:p>
          <a:endParaRPr lang="en-US"/>
        </a:p>
      </dgm:t>
    </dgm:pt>
    <dgm:pt modelId="{D9616970-0BD2-4696-9EBB-FC52E8B607D2}" type="sibTrans" cxnId="{EC484998-C123-44B4-A2CA-F587BD8BE647}">
      <dgm:prSet/>
      <dgm:spPr/>
      <dgm:t>
        <a:bodyPr/>
        <a:lstStyle/>
        <a:p>
          <a:endParaRPr lang="en-US"/>
        </a:p>
      </dgm:t>
    </dgm:pt>
    <dgm:pt modelId="{4FF76D60-CC13-4C38-8B47-99623C3F6EEB}">
      <dgm:prSet phldrT="[Text]"/>
      <dgm:spPr/>
      <dgm:t>
        <a:bodyPr/>
        <a:lstStyle/>
        <a:p>
          <a:r>
            <a:rPr lang="en-US" dirty="0" smtClean="0"/>
            <a:t>STT and TTS</a:t>
          </a:r>
          <a:endParaRPr lang="en-US" dirty="0"/>
        </a:p>
      </dgm:t>
    </dgm:pt>
    <dgm:pt modelId="{09073482-BBB2-4725-A243-D22AE5E15C00}" type="parTrans" cxnId="{E75F47A5-1B46-4251-A4AD-2781943AFE28}">
      <dgm:prSet/>
      <dgm:spPr/>
      <dgm:t>
        <a:bodyPr/>
        <a:lstStyle/>
        <a:p>
          <a:endParaRPr lang="en-US"/>
        </a:p>
      </dgm:t>
    </dgm:pt>
    <dgm:pt modelId="{73DC2AAC-E23F-4075-A0CB-7CD7D1B95317}" type="sibTrans" cxnId="{E75F47A5-1B46-4251-A4AD-2781943AFE28}">
      <dgm:prSet/>
      <dgm:spPr/>
      <dgm:t>
        <a:bodyPr/>
        <a:lstStyle/>
        <a:p>
          <a:endParaRPr lang="en-US"/>
        </a:p>
      </dgm:t>
    </dgm:pt>
    <dgm:pt modelId="{696536E4-E276-4848-98EA-F25868C42A2C}" type="pres">
      <dgm:prSet presAssocID="{FFD9738D-FDDD-42F8-9F44-04C3E9CC49B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A22250-A5CB-42FF-9E47-37D7FDD102BE}" type="pres">
      <dgm:prSet presAssocID="{0A71696C-F845-4F6A-8FA7-738BC7E107F1}" presName="composite" presStyleCnt="0"/>
      <dgm:spPr/>
    </dgm:pt>
    <dgm:pt modelId="{01E144D8-90AD-4AFC-8FAA-EB54016DE55E}" type="pres">
      <dgm:prSet presAssocID="{0A71696C-F845-4F6A-8FA7-738BC7E107F1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7F1250AF-E49F-43F8-874B-5EF1B12AA9A5}" type="pres">
      <dgm:prSet presAssocID="{0A71696C-F845-4F6A-8FA7-738BC7E107F1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384B10-EB6D-43C6-B91F-AE10533030FB}" type="pres">
      <dgm:prSet presAssocID="{76AE966C-C725-4B8F-B73E-B0E3F87F2494}" presName="spacing" presStyleCnt="0"/>
      <dgm:spPr/>
    </dgm:pt>
    <dgm:pt modelId="{A6AB109C-0343-4A87-BDB0-F00A8B32348E}" type="pres">
      <dgm:prSet presAssocID="{48D7EB4F-EFD9-4D9D-B6C6-09D72AE2D5C2}" presName="composite" presStyleCnt="0"/>
      <dgm:spPr/>
    </dgm:pt>
    <dgm:pt modelId="{4812C998-943E-4C87-A7DD-E40FADEB278C}" type="pres">
      <dgm:prSet presAssocID="{48D7EB4F-EFD9-4D9D-B6C6-09D72AE2D5C2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DE10927-5810-4F0B-B486-421039336E0A}" type="pres">
      <dgm:prSet presAssocID="{48D7EB4F-EFD9-4D9D-B6C6-09D72AE2D5C2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7E427-76B8-440B-B039-68BF7534E5FF}" type="pres">
      <dgm:prSet presAssocID="{D9616970-0BD2-4696-9EBB-FC52E8B607D2}" presName="spacing" presStyleCnt="0"/>
      <dgm:spPr/>
    </dgm:pt>
    <dgm:pt modelId="{B7B5BC0E-5E4E-40A9-A9AA-DCA55486FBC0}" type="pres">
      <dgm:prSet presAssocID="{4FF76D60-CC13-4C38-8B47-99623C3F6EEB}" presName="composite" presStyleCnt="0"/>
      <dgm:spPr/>
    </dgm:pt>
    <dgm:pt modelId="{3700E74D-DFAB-437F-9704-37D838A1279A}" type="pres">
      <dgm:prSet presAssocID="{4FF76D60-CC13-4C38-8B47-99623C3F6EEB}" presName="imgShp" presStyleLbl="fgImgPlace1" presStyleIdx="2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DF1AEED-7E95-4229-9DFD-08875EB0750D}" type="pres">
      <dgm:prSet presAssocID="{4FF76D60-CC13-4C38-8B47-99623C3F6EEB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C12EC4-D203-4E2E-B4E2-A48021259FD1}" type="presOf" srcId="{FFD9738D-FDDD-42F8-9F44-04C3E9CC49BD}" destId="{696536E4-E276-4848-98EA-F25868C42A2C}" srcOrd="0" destOrd="0" presId="urn:microsoft.com/office/officeart/2005/8/layout/vList3"/>
    <dgm:cxn modelId="{5F26F09B-0293-4742-8EE3-21B6741D0E9F}" type="presOf" srcId="{48D7EB4F-EFD9-4D9D-B6C6-09D72AE2D5C2}" destId="{5DE10927-5810-4F0B-B486-421039336E0A}" srcOrd="0" destOrd="0" presId="urn:microsoft.com/office/officeart/2005/8/layout/vList3"/>
    <dgm:cxn modelId="{E75F47A5-1B46-4251-A4AD-2781943AFE28}" srcId="{FFD9738D-FDDD-42F8-9F44-04C3E9CC49BD}" destId="{4FF76D60-CC13-4C38-8B47-99623C3F6EEB}" srcOrd="2" destOrd="0" parTransId="{09073482-BBB2-4725-A243-D22AE5E15C00}" sibTransId="{73DC2AAC-E23F-4075-A0CB-7CD7D1B95317}"/>
    <dgm:cxn modelId="{1D380CE1-12D4-4279-B4ED-9BD3A216604A}" type="presOf" srcId="{0A71696C-F845-4F6A-8FA7-738BC7E107F1}" destId="{7F1250AF-E49F-43F8-874B-5EF1B12AA9A5}" srcOrd="0" destOrd="0" presId="urn:microsoft.com/office/officeart/2005/8/layout/vList3"/>
    <dgm:cxn modelId="{ACDF633C-BB78-429E-8F8F-BBD3C8C5287F}" type="presOf" srcId="{4FF76D60-CC13-4C38-8B47-99623C3F6EEB}" destId="{2DF1AEED-7E95-4229-9DFD-08875EB0750D}" srcOrd="0" destOrd="0" presId="urn:microsoft.com/office/officeart/2005/8/layout/vList3"/>
    <dgm:cxn modelId="{EC484998-C123-44B4-A2CA-F587BD8BE647}" srcId="{FFD9738D-FDDD-42F8-9F44-04C3E9CC49BD}" destId="{48D7EB4F-EFD9-4D9D-B6C6-09D72AE2D5C2}" srcOrd="1" destOrd="0" parTransId="{510850B1-95BD-418A-B908-6397350D635C}" sibTransId="{D9616970-0BD2-4696-9EBB-FC52E8B607D2}"/>
    <dgm:cxn modelId="{F5D02DB9-69D0-49A0-8201-7BC801A9A2E7}" srcId="{FFD9738D-FDDD-42F8-9F44-04C3E9CC49BD}" destId="{0A71696C-F845-4F6A-8FA7-738BC7E107F1}" srcOrd="0" destOrd="0" parTransId="{EAB84BC1-826D-4C64-BB59-39EBC8FA8DFB}" sibTransId="{76AE966C-C725-4B8F-B73E-B0E3F87F2494}"/>
    <dgm:cxn modelId="{39D5915F-7670-46E3-A67A-A81F85D56687}" type="presParOf" srcId="{696536E4-E276-4848-98EA-F25868C42A2C}" destId="{6AA22250-A5CB-42FF-9E47-37D7FDD102BE}" srcOrd="0" destOrd="0" presId="urn:microsoft.com/office/officeart/2005/8/layout/vList3"/>
    <dgm:cxn modelId="{4232A8FB-8710-4964-AEC9-2BBEB55F61AF}" type="presParOf" srcId="{6AA22250-A5CB-42FF-9E47-37D7FDD102BE}" destId="{01E144D8-90AD-4AFC-8FAA-EB54016DE55E}" srcOrd="0" destOrd="0" presId="urn:microsoft.com/office/officeart/2005/8/layout/vList3"/>
    <dgm:cxn modelId="{46A087B2-32B9-4877-B741-4FB222C1D3A6}" type="presParOf" srcId="{6AA22250-A5CB-42FF-9E47-37D7FDD102BE}" destId="{7F1250AF-E49F-43F8-874B-5EF1B12AA9A5}" srcOrd="1" destOrd="0" presId="urn:microsoft.com/office/officeart/2005/8/layout/vList3"/>
    <dgm:cxn modelId="{4246E368-41B5-4CFC-ADE6-AABCAFAD14CB}" type="presParOf" srcId="{696536E4-E276-4848-98EA-F25868C42A2C}" destId="{DB384B10-EB6D-43C6-B91F-AE10533030FB}" srcOrd="1" destOrd="0" presId="urn:microsoft.com/office/officeart/2005/8/layout/vList3"/>
    <dgm:cxn modelId="{C14C9206-B913-4CEC-A587-D56C35FE46E0}" type="presParOf" srcId="{696536E4-E276-4848-98EA-F25868C42A2C}" destId="{A6AB109C-0343-4A87-BDB0-F00A8B32348E}" srcOrd="2" destOrd="0" presId="urn:microsoft.com/office/officeart/2005/8/layout/vList3"/>
    <dgm:cxn modelId="{DBA53CCC-C5F4-470B-B14E-0CB491384CA4}" type="presParOf" srcId="{A6AB109C-0343-4A87-BDB0-F00A8B32348E}" destId="{4812C998-943E-4C87-A7DD-E40FADEB278C}" srcOrd="0" destOrd="0" presId="urn:microsoft.com/office/officeart/2005/8/layout/vList3"/>
    <dgm:cxn modelId="{98AD4E59-17E1-448D-AF0C-8E02D732F1F2}" type="presParOf" srcId="{A6AB109C-0343-4A87-BDB0-F00A8B32348E}" destId="{5DE10927-5810-4F0B-B486-421039336E0A}" srcOrd="1" destOrd="0" presId="urn:microsoft.com/office/officeart/2005/8/layout/vList3"/>
    <dgm:cxn modelId="{0D247F27-2E1D-4DA4-9EF4-EF1C47A70C74}" type="presParOf" srcId="{696536E4-E276-4848-98EA-F25868C42A2C}" destId="{C837E427-76B8-440B-B039-68BF7534E5FF}" srcOrd="3" destOrd="0" presId="urn:microsoft.com/office/officeart/2005/8/layout/vList3"/>
    <dgm:cxn modelId="{BE5DC782-3D64-4377-986A-CA8E94937689}" type="presParOf" srcId="{696536E4-E276-4848-98EA-F25868C42A2C}" destId="{B7B5BC0E-5E4E-40A9-A9AA-DCA55486FBC0}" srcOrd="4" destOrd="0" presId="urn:microsoft.com/office/officeart/2005/8/layout/vList3"/>
    <dgm:cxn modelId="{D50D5A81-8F40-4808-BC9A-FFFEC76698B9}" type="presParOf" srcId="{B7B5BC0E-5E4E-40A9-A9AA-DCA55486FBC0}" destId="{3700E74D-DFAB-437F-9704-37D838A1279A}" srcOrd="0" destOrd="0" presId="urn:microsoft.com/office/officeart/2005/8/layout/vList3"/>
    <dgm:cxn modelId="{E80AD644-2EC9-49C6-AFDE-45DB1EADFD65}" type="presParOf" srcId="{B7B5BC0E-5E4E-40A9-A9AA-DCA55486FBC0}" destId="{2DF1AEED-7E95-4229-9DFD-08875EB0750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1ECE7-D320-4B62-B843-17D13CBF17E4}">
      <dsp:nvSpPr>
        <dsp:cNvPr id="0" name=""/>
        <dsp:cNvSpPr/>
      </dsp:nvSpPr>
      <dsp:spPr>
        <a:xfrm rot="5400000">
          <a:off x="2015015" y="224382"/>
          <a:ext cx="1456032" cy="126674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Omni-Capable</a:t>
          </a:r>
          <a:endParaRPr lang="en-US" sz="1300" kern="1200" dirty="0"/>
        </a:p>
      </dsp:txBody>
      <dsp:txXfrm rot="-5400000">
        <a:off x="2307059" y="356638"/>
        <a:ext cx="871944" cy="1002236"/>
      </dsp:txXfrm>
    </dsp:sp>
    <dsp:sp modelId="{8C6C6EB3-2C2C-4EDB-94C2-A20FA3535972}">
      <dsp:nvSpPr>
        <dsp:cNvPr id="0" name=""/>
        <dsp:cNvSpPr/>
      </dsp:nvSpPr>
      <dsp:spPr>
        <a:xfrm>
          <a:off x="5080797" y="294417"/>
          <a:ext cx="1624932" cy="873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050E5-E48B-406B-A439-4B0E846E8E2E}">
      <dsp:nvSpPr>
        <dsp:cNvPr id="0" name=""/>
        <dsp:cNvSpPr/>
      </dsp:nvSpPr>
      <dsp:spPr>
        <a:xfrm rot="5400000">
          <a:off x="414959" y="213841"/>
          <a:ext cx="1456032" cy="126674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Conversational Maturity	</a:t>
          </a:r>
          <a:endParaRPr lang="en-US" sz="1100" kern="1200" dirty="0"/>
        </a:p>
      </dsp:txBody>
      <dsp:txXfrm rot="-5400000">
        <a:off x="707003" y="346097"/>
        <a:ext cx="871944" cy="1002236"/>
      </dsp:txXfrm>
    </dsp:sp>
    <dsp:sp modelId="{19B7348C-9A41-41FB-87C5-A62F7A842E73}">
      <dsp:nvSpPr>
        <dsp:cNvPr id="0" name=""/>
        <dsp:cNvSpPr/>
      </dsp:nvSpPr>
      <dsp:spPr>
        <a:xfrm rot="5400000">
          <a:off x="3637493" y="247693"/>
          <a:ext cx="1456032" cy="126674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Integrates with CRM</a:t>
          </a:r>
          <a:endParaRPr lang="en-US" sz="1300" kern="1200" dirty="0"/>
        </a:p>
      </dsp:txBody>
      <dsp:txXfrm rot="-5400000">
        <a:off x="3929537" y="379949"/>
        <a:ext cx="871944" cy="1002236"/>
      </dsp:txXfrm>
    </dsp:sp>
    <dsp:sp modelId="{7ABDEFED-CD88-44AF-90B1-A8830951EEF8}">
      <dsp:nvSpPr>
        <dsp:cNvPr id="0" name=""/>
        <dsp:cNvSpPr/>
      </dsp:nvSpPr>
      <dsp:spPr>
        <a:xfrm>
          <a:off x="1464011" y="1530298"/>
          <a:ext cx="1572515" cy="873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1B98A-272B-4B5E-99A2-5217415B1F47}">
      <dsp:nvSpPr>
        <dsp:cNvPr id="0" name=""/>
        <dsp:cNvSpPr/>
      </dsp:nvSpPr>
      <dsp:spPr>
        <a:xfrm rot="5400000">
          <a:off x="4467834" y="1723863"/>
          <a:ext cx="1456032" cy="126674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Emotionally Intelligent</a:t>
          </a:r>
          <a:endParaRPr lang="en-US" sz="1400" kern="1200" dirty="0"/>
        </a:p>
      </dsp:txBody>
      <dsp:txXfrm rot="-5400000">
        <a:off x="4759878" y="1856119"/>
        <a:ext cx="871944" cy="1002236"/>
      </dsp:txXfrm>
    </dsp:sp>
    <dsp:sp modelId="{4BFE7935-9359-4586-AACD-723AD8CD251C}">
      <dsp:nvSpPr>
        <dsp:cNvPr id="0" name=""/>
        <dsp:cNvSpPr/>
      </dsp:nvSpPr>
      <dsp:spPr>
        <a:xfrm rot="5400000">
          <a:off x="2847991" y="1736633"/>
          <a:ext cx="1456032" cy="126674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Generative</a:t>
          </a:r>
          <a:endParaRPr lang="en-US" sz="1300" kern="1200" dirty="0"/>
        </a:p>
      </dsp:txBody>
      <dsp:txXfrm rot="-5400000">
        <a:off x="3140035" y="1868889"/>
        <a:ext cx="871944" cy="1002236"/>
      </dsp:txXfrm>
    </dsp:sp>
    <dsp:sp modelId="{65398314-566F-4184-B6FC-1336D7100025}">
      <dsp:nvSpPr>
        <dsp:cNvPr id="0" name=""/>
        <dsp:cNvSpPr/>
      </dsp:nvSpPr>
      <dsp:spPr>
        <a:xfrm>
          <a:off x="5080797" y="2766179"/>
          <a:ext cx="1624932" cy="873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BBD55-5B1B-42D2-9F09-55324A01B792}">
      <dsp:nvSpPr>
        <dsp:cNvPr id="0" name=""/>
        <dsp:cNvSpPr/>
      </dsp:nvSpPr>
      <dsp:spPr>
        <a:xfrm rot="5400000">
          <a:off x="1279566" y="1694451"/>
          <a:ext cx="1456032" cy="126674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Persona</a:t>
          </a:r>
          <a:endParaRPr lang="en-US" sz="2100" kern="1200" dirty="0"/>
        </a:p>
      </dsp:txBody>
      <dsp:txXfrm rot="-5400000">
        <a:off x="1571610" y="1826707"/>
        <a:ext cx="871944" cy="1002236"/>
      </dsp:txXfrm>
    </dsp:sp>
    <dsp:sp modelId="{26638DB2-29FA-4B2C-8EE2-273C45D57577}">
      <dsp:nvSpPr>
        <dsp:cNvPr id="0" name=""/>
        <dsp:cNvSpPr/>
      </dsp:nvSpPr>
      <dsp:spPr>
        <a:xfrm rot="5400000">
          <a:off x="2045342" y="3046320"/>
          <a:ext cx="1456032" cy="126674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Pre - Trained</a:t>
          </a:r>
          <a:endParaRPr lang="en-US" sz="1300" kern="1200" dirty="0"/>
        </a:p>
      </dsp:txBody>
      <dsp:txXfrm rot="-5400000">
        <a:off x="2337386" y="3178576"/>
        <a:ext cx="871944" cy="1002236"/>
      </dsp:txXfrm>
    </dsp:sp>
    <dsp:sp modelId="{15D7696F-5E83-4435-B386-7FE3A09BDC02}">
      <dsp:nvSpPr>
        <dsp:cNvPr id="0" name=""/>
        <dsp:cNvSpPr/>
      </dsp:nvSpPr>
      <dsp:spPr>
        <a:xfrm>
          <a:off x="1464011" y="4002060"/>
          <a:ext cx="1572515" cy="873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FDE241-B5C3-4211-A50C-4A22C55418E1}">
      <dsp:nvSpPr>
        <dsp:cNvPr id="0" name=""/>
        <dsp:cNvSpPr/>
      </dsp:nvSpPr>
      <dsp:spPr>
        <a:xfrm rot="5400000">
          <a:off x="3677028" y="3035778"/>
          <a:ext cx="1456032" cy="126674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Autonomous Reasoning</a:t>
          </a:r>
          <a:endParaRPr lang="en-US" sz="1300" kern="1200" dirty="0"/>
        </a:p>
      </dsp:txBody>
      <dsp:txXfrm rot="-5400000">
        <a:off x="3969072" y="3168034"/>
        <a:ext cx="871944" cy="1002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250AF-E49F-43F8-874B-5EF1B12AA9A5}">
      <dsp:nvSpPr>
        <dsp:cNvPr id="0" name=""/>
        <dsp:cNvSpPr/>
      </dsp:nvSpPr>
      <dsp:spPr>
        <a:xfrm rot="10800000">
          <a:off x="1737697" y="2526"/>
          <a:ext cx="5405120" cy="15050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76" tIns="160020" rIns="298704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Neural Model </a:t>
          </a:r>
          <a:endParaRPr lang="en-US" sz="4200" kern="1200" dirty="0"/>
        </a:p>
      </dsp:txBody>
      <dsp:txXfrm rot="10800000">
        <a:off x="2113954" y="2526"/>
        <a:ext cx="5028863" cy="1505029"/>
      </dsp:txXfrm>
    </dsp:sp>
    <dsp:sp modelId="{01E144D8-90AD-4AFC-8FAA-EB54016DE55E}">
      <dsp:nvSpPr>
        <dsp:cNvPr id="0" name=""/>
        <dsp:cNvSpPr/>
      </dsp:nvSpPr>
      <dsp:spPr>
        <a:xfrm>
          <a:off x="985182" y="2526"/>
          <a:ext cx="1505029" cy="150502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10927-5810-4F0B-B486-421039336E0A}">
      <dsp:nvSpPr>
        <dsp:cNvPr id="0" name=""/>
        <dsp:cNvSpPr/>
      </dsp:nvSpPr>
      <dsp:spPr>
        <a:xfrm rot="10800000">
          <a:off x="1737697" y="1956818"/>
          <a:ext cx="5405120" cy="15050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76" tIns="160020" rIns="298704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Advanced Interface</a:t>
          </a:r>
          <a:endParaRPr lang="en-US" sz="4200" kern="1200" dirty="0"/>
        </a:p>
      </dsp:txBody>
      <dsp:txXfrm rot="10800000">
        <a:off x="2113954" y="1956818"/>
        <a:ext cx="5028863" cy="1505029"/>
      </dsp:txXfrm>
    </dsp:sp>
    <dsp:sp modelId="{4812C998-943E-4C87-A7DD-E40FADEB278C}">
      <dsp:nvSpPr>
        <dsp:cNvPr id="0" name=""/>
        <dsp:cNvSpPr/>
      </dsp:nvSpPr>
      <dsp:spPr>
        <a:xfrm>
          <a:off x="985182" y="1956818"/>
          <a:ext cx="1505029" cy="150502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1AEED-7E95-4229-9DFD-08875EB0750D}">
      <dsp:nvSpPr>
        <dsp:cNvPr id="0" name=""/>
        <dsp:cNvSpPr/>
      </dsp:nvSpPr>
      <dsp:spPr>
        <a:xfrm rot="10800000">
          <a:off x="1737697" y="3911110"/>
          <a:ext cx="5405120" cy="15050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76" tIns="160020" rIns="298704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STT and TTS</a:t>
          </a:r>
          <a:endParaRPr lang="en-US" sz="4200" kern="1200" dirty="0"/>
        </a:p>
      </dsp:txBody>
      <dsp:txXfrm rot="10800000">
        <a:off x="2113954" y="3911110"/>
        <a:ext cx="5028863" cy="1505029"/>
      </dsp:txXfrm>
    </dsp:sp>
    <dsp:sp modelId="{3700E74D-DFAB-437F-9704-37D838A1279A}">
      <dsp:nvSpPr>
        <dsp:cNvPr id="0" name=""/>
        <dsp:cNvSpPr/>
      </dsp:nvSpPr>
      <dsp:spPr>
        <a:xfrm>
          <a:off x="985182" y="3911110"/>
          <a:ext cx="1505029" cy="150502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FACAB-E274-4BD7-9C82-2C634E34BD8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53F61-821D-4126-82CC-FDA4BFD9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59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53F61-821D-4126-82CC-FDA4BFD9A6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02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53F61-821D-4126-82CC-FDA4BFD9A6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7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534-7EBB-4C19-A0AF-F86C044B4892}" type="datetime1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EAC2-3DFF-4F46-A37F-FB43B81D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170-9C41-4F3D-AEB6-977D59FAEB6D}" type="datetime1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EAC2-3DFF-4F46-A37F-FB43B81D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5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EA39-E3C6-4E18-B1ED-6A5FD66A4A76}" type="datetime1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EAC2-3DFF-4F46-A37F-FB43B81D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6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ED8A-6E72-4EDD-B2EF-6AD6F55A2AAE}" type="datetime1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EAC2-3DFF-4F46-A37F-FB43B81D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8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86A0-0006-4736-AF86-811D31C363C2}" type="datetime1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EAC2-3DFF-4F46-A37F-FB43B81D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0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859F-3F62-40A2-8D72-9091B80D641E}" type="datetime1">
              <a:rPr lang="en-US" smtClean="0"/>
              <a:t>25-Feb-19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EAC2-3DFF-4F46-A37F-FB43B81D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954F-AFBC-449C-8B5D-040155AEE2E9}" type="datetime1">
              <a:rPr lang="en-US" smtClean="0"/>
              <a:t>25-Feb-19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EAC2-3DFF-4F46-A37F-FB43B81D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5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B155-688E-4D5C-A0FA-3682BA510708}" type="datetime1">
              <a:rPr lang="en-US" smtClean="0"/>
              <a:t>25-Feb-19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EAC2-3DFF-4F46-A37F-FB43B81D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4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971E-0434-48E6-89E0-FBDA92663610}" type="datetime1">
              <a:rPr lang="en-US" smtClean="0"/>
              <a:t>25-Feb-19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EAC2-3DFF-4F46-A37F-FB43B81D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1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0D7E-1413-4FA8-A8EF-4BA40CBFE9BC}" type="datetime1">
              <a:rPr lang="en-US" smtClean="0"/>
              <a:t>25-Feb-19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EAC2-3DFF-4F46-A37F-FB43B81D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3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C670-5B5F-4996-88F3-8BF8785C4BE2}" type="datetime1">
              <a:rPr lang="en-US" smtClean="0"/>
              <a:t>25-Feb-19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EAC2-3DFF-4F46-A37F-FB43B81D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9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DEC89-17B5-455D-B1E4-4BDBD9098932}" type="datetime1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EEAC2-3DFF-4F46-A37F-FB43B81D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8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978-3-642-16761-4_40" TargetMode="External"/><Relationship Id="rId2" Type="http://schemas.openxmlformats.org/officeDocument/2006/relationships/hyperlink" Target="https://link.springer.com/chapter/10.1007/978-3-642-00563-3_5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quora.com/How-do-you-design-the-personality-of-a-chatbot" TargetMode="External"/><Relationship Id="rId5" Type="http://schemas.openxmlformats.org/officeDocument/2006/relationships/hyperlink" Target="https://www.mytotalretail.com/post/chatbots-with-personality/" TargetMode="External"/><Relationship Id="rId4" Type="http://schemas.openxmlformats.org/officeDocument/2006/relationships/hyperlink" Target="https://dl.acm.org/citation.cfm?id=104026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0" y="3745554"/>
            <a:ext cx="6434269" cy="278818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25501" y="470919"/>
            <a:ext cx="95285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u="sng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Personality based Neural Chatbot</a:t>
            </a:r>
            <a:endParaRPr lang="en-US" sz="4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C:\Users\ROY\Downloads\SHAREit\Redmi Note 4\photo\images.jpg"/>
          <p:cNvPicPr/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40" y="301460"/>
            <a:ext cx="72863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555697" y="2987657"/>
            <a:ext cx="55833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Shri Ram Murti Smarak College of Engineering &amp; Technology, Bareilly (U.P.)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299360" y="1956865"/>
            <a:ext cx="6096000" cy="8576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 Science &amp; Engineering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 2018-2019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93210" y="4571682"/>
            <a:ext cx="3048000" cy="1702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en-US" sz="12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by:-</a:t>
            </a:r>
            <a:endParaRPr lang="en-US" sz="11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Mohd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Bilal(1601410065)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Himanshu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Joshi(1601410042)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Astitva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Singh(1601410027)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Rishabh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Umrao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(1601410086)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45210" y="3784736"/>
            <a:ext cx="6096000" cy="6453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en-US" sz="1200" b="1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Guided</a:t>
            </a:r>
            <a:r>
              <a:rPr lang="en-US" sz="1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By:</a:t>
            </a: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Hiresh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Kumar Gupta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920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0041" y="1935678"/>
            <a:ext cx="9369632" cy="2528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https://link.springer.com/chapter/10.1007/978-3-642-00563-3_5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https://link.springer.com/chapter/10.1007/978-3-642-16761-4_40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https://dl.acm.org/citation.cfm?id=1040269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https://www.mytotalretail.com/post/chatbots-with-personality/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https://www.quora.com/How-do-you-design-the-personality-of-a-chatbot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9302" y="774704"/>
            <a:ext cx="2094420" cy="7425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1BA7-6B14-4E53-B627-90CE2ECFA63C}" type="datetime1">
              <a:rPr lang="en-US" smtClean="0"/>
              <a:t>25-Feb-19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EAC2-3DFF-4F46-A37F-FB43B81D36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2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5880" y="544769"/>
            <a:ext cx="64027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a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ChatBot</a:t>
            </a:r>
            <a:r>
              <a:rPr lang="en-US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 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0575" y="2110029"/>
            <a:ext cx="507472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chatbot is a computer program or an artificial intelligence which conducts a conversation via auditory or textual methods. Such programs are often designed to convincingly simulate how a human would behave as a conversational partner, thereby passing the Turing test.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045" y="3061499"/>
            <a:ext cx="4947804" cy="277077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DBF8-CB88-43D9-8D0F-4A459547976D}" type="datetime1">
              <a:rPr lang="en-US" smtClean="0"/>
              <a:t>25-Feb-19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EAC2-3DFF-4F46-A37F-FB43B81D36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2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2776" y="758524"/>
            <a:ext cx="595117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CHATBOT </a:t>
            </a:r>
            <a:r>
              <a:rPr lang="en-US" sz="36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adley Hand ITC" panose="03070402050302030203" pitchFamily="66" charset="0"/>
                <a:cs typeface="Arial" panose="020B0604020202020204" pitchFamily="34" charset="0"/>
              </a:rPr>
              <a:t>PERSONALITY</a:t>
            </a:r>
          </a:p>
          <a:p>
            <a:pPr algn="ctr"/>
            <a:r>
              <a:rPr lang="en-US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THE KEY TO </a:t>
            </a:r>
            <a:r>
              <a:rPr lang="en-US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RETENTION</a:t>
            </a:r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348" y="2553195"/>
            <a:ext cx="6696413" cy="328946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CC57-9147-4482-9AA7-00354F549537}" type="datetime1">
              <a:rPr lang="en-US" smtClean="0"/>
              <a:t>25-Feb-19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EAC2-3DFF-4F46-A37F-FB43B81D36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3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9005" y="600776"/>
            <a:ext cx="6604437" cy="532453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Chatbot</a:t>
            </a:r>
          </a:p>
          <a:p>
            <a:pPr algn="ctr"/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Personality</a:t>
            </a:r>
          </a:p>
          <a:p>
            <a:pPr algn="ctr"/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Memory</a:t>
            </a:r>
          </a:p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(Generative; not Hardcoded)</a:t>
            </a:r>
          </a:p>
          <a:p>
            <a:pPr algn="ctr"/>
            <a:endParaRPr lang="en-US" sz="3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</a:p>
          <a:p>
            <a:pPr algn="ctr"/>
            <a:endParaRPr lang="en-US" sz="3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6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Personality Based Neural Chatbot</a:t>
            </a:r>
            <a:endParaRPr lang="en-US" sz="3600" b="1" i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05BF-580F-4626-905A-8F7995EC9F98}" type="datetime1">
              <a:rPr lang="en-US" smtClean="0"/>
              <a:t>25-Feb-19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EAC2-3DFF-4F46-A37F-FB43B81D36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1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861748309"/>
              </p:ext>
            </p:extLst>
          </p:nvPr>
        </p:nvGraphicFramePr>
        <p:xfrm>
          <a:off x="3468077" y="1303179"/>
          <a:ext cx="8169741" cy="5170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11"/>
          <p:cNvSpPr/>
          <p:nvPr/>
        </p:nvSpPr>
        <p:spPr>
          <a:xfrm>
            <a:off x="854524" y="853527"/>
            <a:ext cx="238398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What’s</a:t>
            </a:r>
          </a:p>
          <a:p>
            <a:pPr algn="ctr"/>
            <a:r>
              <a:rPr lang="en-US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NEW??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E2DA-CCD5-4B6C-9AE8-A4AC9174AD87}" type="datetime1">
              <a:rPr lang="en-US" smtClean="0"/>
              <a:t>25-Feb-19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EAC2-3DFF-4F46-A37F-FB43B81D36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91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9044064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3AA9-0803-437D-81D8-6B9B7F26EA93}" type="datetime1">
              <a:rPr lang="en-US" smtClean="0"/>
              <a:t>25-Feb-19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EAC2-3DFF-4F46-A37F-FB43B81D36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4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987" y="774494"/>
            <a:ext cx="7286687" cy="30289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42950" y="1605705"/>
            <a:ext cx="2438401" cy="10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3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NLTK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4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Keras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1" y="4113564"/>
            <a:ext cx="3248025" cy="1409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948" y="4511016"/>
            <a:ext cx="4181475" cy="10953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0049" y="300833"/>
            <a:ext cx="29105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is it made?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B6BE-7B78-401A-B446-B0744450A2B0}" type="datetime1">
              <a:rPr lang="en-US" smtClean="0"/>
              <a:t>25-Feb-19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EAC2-3DFF-4F46-A37F-FB43B81D36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5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55276" y="560510"/>
            <a:ext cx="26364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it HELPS?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09183" y="2021176"/>
            <a:ext cx="2194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Chatbots</a:t>
            </a:r>
            <a:r>
              <a:rPr lang="en-US" b="1" dirty="0"/>
              <a:t> for children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9183" y="4155166"/>
            <a:ext cx="3051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Project </a:t>
            </a:r>
            <a:r>
              <a:rPr lang="en-US" b="1" i="1" dirty="0" smtClean="0"/>
              <a:t>Murphy(</a:t>
            </a:r>
            <a:r>
              <a:rPr lang="en-US" dirty="0"/>
              <a:t>‘what if’ </a:t>
            </a:r>
            <a:r>
              <a:rPr lang="en-US" dirty="0" smtClean="0"/>
              <a:t>bots</a:t>
            </a:r>
            <a:r>
              <a:rPr lang="en-US" b="1" i="1" dirty="0" smtClean="0"/>
              <a:t>)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709183" y="3514797"/>
            <a:ext cx="2450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Chatbots</a:t>
            </a:r>
            <a:r>
              <a:rPr lang="en-US" b="1" dirty="0"/>
              <a:t> for the elderly</a:t>
            </a:r>
          </a:p>
        </p:txBody>
      </p:sp>
      <p:sp>
        <p:nvSpPr>
          <p:cNvPr id="7" name="Rectangle 6"/>
          <p:cNvSpPr/>
          <p:nvPr/>
        </p:nvSpPr>
        <p:spPr>
          <a:xfrm>
            <a:off x="1709183" y="2689762"/>
            <a:ext cx="2146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Chatbots</a:t>
            </a:r>
            <a:r>
              <a:rPr lang="en-US" b="1" dirty="0"/>
              <a:t> for parents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709183" y="4795535"/>
            <a:ext cx="1746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Artistic </a:t>
            </a:r>
            <a:r>
              <a:rPr lang="en-US" b="1" dirty="0" err="1" smtClean="0"/>
              <a:t>chatbots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129718" y="2021176"/>
            <a:ext cx="2302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24/7 customer service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29718" y="2689762"/>
            <a:ext cx="3587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/>
              <a:t>Endless queries, zero chance of sass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129718" y="3173682"/>
            <a:ext cx="1179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Less stress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29718" y="3628213"/>
            <a:ext cx="1500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Better service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29718" y="4155166"/>
            <a:ext cx="3110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interactive marketing platform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29718" y="4795535"/>
            <a:ext cx="3066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cut down on operational costs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0B59-90C0-42A9-B32A-9FA6B7F80EF2}" type="datetime1">
              <a:rPr lang="en-US" smtClean="0"/>
              <a:t>25-Feb-19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EAC2-3DFF-4F46-A37F-FB43B81D36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8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6085" y="1985609"/>
            <a:ext cx="37803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The approximate cost to build a chatbot from scratch can be anywhere from </a:t>
            </a:r>
            <a:r>
              <a:rPr lang="en-US" b="1" dirty="0" smtClean="0"/>
              <a:t>$6000 to $12240.</a:t>
            </a:r>
          </a:p>
          <a:p>
            <a:pPr algn="ctr"/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Integration with one chat (</a:t>
            </a:r>
            <a:r>
              <a:rPr lang="en-US" sz="1400" b="1" dirty="0"/>
              <a:t>40-56 hours</a:t>
            </a:r>
            <a:r>
              <a:rPr lang="en-US" sz="1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Command language user interpreter (</a:t>
            </a:r>
            <a:r>
              <a:rPr lang="en-US" sz="1400" b="1" dirty="0"/>
              <a:t>40-56 hours</a:t>
            </a:r>
            <a:r>
              <a:rPr lang="en-US" sz="1400" dirty="0"/>
              <a:t>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Natural language user interface (</a:t>
            </a:r>
            <a:r>
              <a:rPr lang="en-US" sz="1400" b="1" dirty="0"/>
              <a:t>120-160 hours</a:t>
            </a:r>
            <a:r>
              <a:rPr lang="en-US" sz="1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Business logic </a:t>
            </a:r>
            <a:r>
              <a:rPr lang="en-US" sz="1400" b="1" dirty="0"/>
              <a:t>(120-160 hours</a:t>
            </a:r>
            <a:r>
              <a:rPr lang="en-US" sz="1400" dirty="0"/>
              <a:t>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49093" y="690946"/>
            <a:ext cx="5191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How Can </a:t>
            </a:r>
            <a:r>
              <a:rPr lang="en-US" sz="2800" b="1" dirty="0" err="1"/>
              <a:t>Chatbots</a:t>
            </a:r>
            <a:r>
              <a:rPr lang="en-US" sz="2800" b="1" dirty="0"/>
              <a:t> Help Me Save</a:t>
            </a:r>
            <a:r>
              <a:rPr lang="en-US" sz="2400" b="1" dirty="0"/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3643" y="1600889"/>
            <a:ext cx="337335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Reduced Operational </a:t>
            </a:r>
            <a:r>
              <a:rPr lang="en-US" b="1" dirty="0" smtClean="0"/>
              <a:t>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Lower Labor Expenses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Cheap 24/7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Value in Customer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Greater Savings Over Time</a:t>
            </a:r>
          </a:p>
          <a:p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9147958" y="180094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6749974" y="4540154"/>
            <a:ext cx="44529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Researchers predict that within the next five years, between 75 and 90% of queries will be dealt with by </a:t>
            </a:r>
            <a:r>
              <a:rPr lang="en-US" dirty="0" smtClean="0"/>
              <a:t>ChatBot, </a:t>
            </a:r>
            <a:r>
              <a:rPr lang="en-US" dirty="0"/>
              <a:t>resulting in cost savings of up to $0.70 per interaction.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DC52-EB69-4C8D-A56A-561280FA9EA1}" type="datetime1">
              <a:rPr lang="en-US" smtClean="0"/>
              <a:t>25-Feb-19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EAC2-3DFF-4F46-A37F-FB43B81D36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68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338</Words>
  <Application>Microsoft Office PowerPoint</Application>
  <PresentationFormat>Widescreen</PresentationFormat>
  <Paragraphs>95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Bradley Hand ITC</vt:lpstr>
      <vt:lpstr>Calibri</vt:lpstr>
      <vt:lpstr>Calibri Light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Microsoft</cp:lastModifiedBy>
  <cp:revision>45</cp:revision>
  <dcterms:created xsi:type="dcterms:W3CDTF">2019-02-22T10:45:01Z</dcterms:created>
  <dcterms:modified xsi:type="dcterms:W3CDTF">2019-02-25T08:26:48Z</dcterms:modified>
</cp:coreProperties>
</file>