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68A2D69-7EB6-443E-8ED7-88356901024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1D46163-1462-4BD4-9421-5D62AB25621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5/15/2022 2:51:49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7468C671-928C-42BA-9038-D579DF102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2957512"/>
            <a:ext cx="5715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VS State" id="3" name="slide3">
            <a:extLst>
              <a:ext uri="{FF2B5EF4-FFF2-40B4-BE49-F238E27FC236}">
                <a16:creationId xmlns:a16="http://schemas.microsoft.com/office/drawing/2014/main" id="{BB42062D-B18B-4DCA-BABF-C826AFD7AF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709612"/>
            <a:ext cx="89344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s VS Sales (Cost,sales,profit,)" id="4" name="slide4">
            <a:extLst>
              <a:ext uri="{FF2B5EF4-FFF2-40B4-BE49-F238E27FC236}">
                <a16:creationId xmlns:a16="http://schemas.microsoft.com/office/drawing/2014/main" id="{901B405C-5DBD-471C-97D2-A26A0C23FE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962025"/>
            <a:ext cx="85725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s VS (Sales,Discpunt,Profit) " id="5" name="slide5">
            <a:extLst>
              <a:ext uri="{FF2B5EF4-FFF2-40B4-BE49-F238E27FC236}">
                <a16:creationId xmlns:a16="http://schemas.microsoft.com/office/drawing/2014/main" id="{28C9D8A2-AC0E-49A4-A625-C6B9885D6F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042987"/>
            <a:ext cx="90297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count VS State" id="6" name="slide6">
            <a:extLst>
              <a:ext uri="{FF2B5EF4-FFF2-40B4-BE49-F238E27FC236}">
                <a16:creationId xmlns:a16="http://schemas.microsoft.com/office/drawing/2014/main" id="{DCB4BA41-F5C3-4D27-9567-1711B30C7E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871537"/>
            <a:ext cx="89344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3B32FAFE-325C-4FCC-B255-24E470839D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609600"/>
            <a:ext cx="107632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2022-05-15T00:52:01Z</dcterms:created>
  <dcterms:modified xsi:type="dcterms:W3CDTF">2022-05-15T00:52:01Z</dcterms:modified>
</cp:coreProperties>
</file>