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2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18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66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95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872B-443F-4CD6-897E-6F1494EEFB9F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229C-464B-4E84-9108-1E3131B73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9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PROJECT: COMPARISON BETWEEN MONGO DB 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1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1" y="184821"/>
            <a:ext cx="10889625" cy="75533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 FUNCTIONALITIES OF MONGO 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941" y="1056068"/>
            <a:ext cx="11167058" cy="58019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err="1"/>
              <a:t>MongoDB</a:t>
            </a:r>
            <a:r>
              <a:rPr lang="en-US" sz="8000" dirty="0"/>
              <a:t> is a popular </a:t>
            </a:r>
            <a:r>
              <a:rPr lang="en-US" sz="8000" dirty="0">
                <a:solidFill>
                  <a:srgbClr val="FF0000"/>
                </a:solidFill>
              </a:rPr>
              <a:t>open-source</a:t>
            </a:r>
            <a:r>
              <a:rPr lang="en-US" sz="8000" dirty="0"/>
              <a:t>, </a:t>
            </a:r>
            <a:r>
              <a:rPr lang="en-US" sz="8000" dirty="0" err="1">
                <a:solidFill>
                  <a:srgbClr val="FF0000"/>
                </a:solidFill>
              </a:rPr>
              <a:t>NoSQL</a:t>
            </a:r>
            <a:r>
              <a:rPr lang="en-US" sz="8000" dirty="0">
                <a:solidFill>
                  <a:srgbClr val="FF0000"/>
                </a:solidFill>
              </a:rPr>
              <a:t> database system </a:t>
            </a:r>
            <a:r>
              <a:rPr lang="en-US" sz="8000" dirty="0"/>
              <a:t>that provides </a:t>
            </a:r>
            <a:r>
              <a:rPr lang="en-US" sz="8000" dirty="0">
                <a:solidFill>
                  <a:srgbClr val="FF0000"/>
                </a:solidFill>
              </a:rPr>
              <a:t>high performance</a:t>
            </a:r>
            <a:r>
              <a:rPr lang="en-US" sz="8000" dirty="0"/>
              <a:t>, </a:t>
            </a:r>
            <a:r>
              <a:rPr lang="en-US" sz="8000" dirty="0">
                <a:solidFill>
                  <a:srgbClr val="FF0000"/>
                </a:solidFill>
              </a:rPr>
              <a:t>scalability</a:t>
            </a:r>
            <a:r>
              <a:rPr lang="en-US" sz="8000" dirty="0"/>
              <a:t>, and </a:t>
            </a:r>
            <a:r>
              <a:rPr lang="en-US" sz="8000" dirty="0">
                <a:solidFill>
                  <a:srgbClr val="FF0000"/>
                </a:solidFill>
              </a:rPr>
              <a:t>flexibility</a:t>
            </a:r>
            <a:r>
              <a:rPr lang="en-US" sz="8000" dirty="0"/>
              <a:t> for storing and retrieving data</a:t>
            </a:r>
            <a:r>
              <a:rPr lang="en-US" sz="8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/>
              <a:t>Here </a:t>
            </a:r>
            <a:r>
              <a:rPr lang="en-US" sz="8000" dirty="0"/>
              <a:t>are some key functionalities of </a:t>
            </a:r>
            <a:r>
              <a:rPr lang="en-US" sz="8000" dirty="0" err="1"/>
              <a:t>MongoDB</a:t>
            </a:r>
            <a:r>
              <a:rPr lang="en-US" sz="8000" dirty="0" smtClean="0"/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rgbClr val="00B0F0"/>
                </a:solidFill>
              </a:rPr>
              <a:t>Document-Oriented Storage</a:t>
            </a:r>
            <a:r>
              <a:rPr lang="en-US" sz="8000" dirty="0"/>
              <a:t>: </a:t>
            </a:r>
            <a:r>
              <a:rPr lang="en-US" sz="8000" dirty="0" err="1"/>
              <a:t>MongoDB</a:t>
            </a:r>
            <a:r>
              <a:rPr lang="en-US" sz="8000" dirty="0"/>
              <a:t> stores data as documents in a flexible JSON-like format, making it easy to represent complex hierarchical relationships.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rgbClr val="00B0F0"/>
                </a:solidFill>
              </a:rPr>
              <a:t>Indexing</a:t>
            </a:r>
            <a:r>
              <a:rPr lang="en-US" sz="8000" dirty="0"/>
              <a:t>: </a:t>
            </a:r>
            <a:r>
              <a:rPr lang="en-US" sz="8000" dirty="0" err="1"/>
              <a:t>MongoDB</a:t>
            </a:r>
            <a:r>
              <a:rPr lang="en-US" sz="8000" dirty="0"/>
              <a:t> provides efficient indexing to allow for fast querying of large datasets.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rgbClr val="00B0F0"/>
                </a:solidFill>
              </a:rPr>
              <a:t>Scalability: </a:t>
            </a:r>
            <a:r>
              <a:rPr lang="en-US" sz="8000" dirty="0" err="1" smtClean="0"/>
              <a:t>MongoDB</a:t>
            </a:r>
            <a:r>
              <a:rPr lang="en-US" sz="8000" dirty="0" smtClean="0"/>
              <a:t> </a:t>
            </a:r>
            <a:r>
              <a:rPr lang="en-US" sz="8000" dirty="0"/>
              <a:t>can scale horizontally by adding more nodes to a cluster, making it easy to handle large amounts of data.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rgbClr val="00B0F0"/>
                </a:solidFill>
              </a:rPr>
              <a:t>Aggregation</a:t>
            </a:r>
            <a:r>
              <a:rPr lang="en-US" sz="8000" dirty="0"/>
              <a:t>: </a:t>
            </a:r>
            <a:r>
              <a:rPr lang="en-US" sz="8000" dirty="0" err="1"/>
              <a:t>MongoDB</a:t>
            </a:r>
            <a:r>
              <a:rPr lang="en-US" sz="8000" dirty="0"/>
              <a:t> provides a rich set of aggregation operations that allow for complex data analysis and processing.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rgbClr val="00B0F0"/>
                </a:solidFill>
              </a:rPr>
              <a:t>Replication and High Availability</a:t>
            </a:r>
            <a:r>
              <a:rPr lang="en-US" sz="8000" dirty="0"/>
              <a:t>: </a:t>
            </a:r>
            <a:r>
              <a:rPr lang="en-US" sz="8000" dirty="0" err="1"/>
              <a:t>MongoDB</a:t>
            </a:r>
            <a:r>
              <a:rPr lang="en-US" sz="8000" dirty="0"/>
              <a:t> supports replica sets, which provide automatic failover and ensure high availability.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rgbClr val="00B0F0"/>
                </a:solidFill>
              </a:rPr>
              <a:t>Flexible Data Model</a:t>
            </a:r>
            <a:r>
              <a:rPr lang="en-US" sz="8000" dirty="0"/>
              <a:t>: </a:t>
            </a:r>
            <a:r>
              <a:rPr lang="en-US" sz="8000" dirty="0" err="1"/>
              <a:t>MongoDB's</a:t>
            </a:r>
            <a:r>
              <a:rPr lang="en-US" sz="8000" dirty="0"/>
              <a:t> schema-less design allows for flexible and dynamic data modeling, making it easy to handle changes in data requirements.</a:t>
            </a:r>
          </a:p>
          <a:p>
            <a:pPr marL="0" indent="0">
              <a:lnSpc>
                <a:spcPct val="120000"/>
              </a:lnSpc>
              <a:buNone/>
            </a:pP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46963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FUNCTIONALITY OF MONGODB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16" y="2343956"/>
            <a:ext cx="8280754" cy="3528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1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1217" y="365126"/>
            <a:ext cx="10632583" cy="8841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SQL?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1217" y="1403797"/>
            <a:ext cx="10632583" cy="52545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SQL (Structured Query Language) is a programming language used for managing relational databases.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provides a set of commands for defining, manipulating, and querying data stored in a relational database management system (RDBMS</a:t>
            </a:r>
            <a:r>
              <a:rPr lang="en-US" dirty="0"/>
              <a:t>).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74" y="2809270"/>
            <a:ext cx="7156361" cy="36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9549" y="283336"/>
            <a:ext cx="10644389" cy="78561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FUNCTIONALITIES OF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9549" y="1336227"/>
            <a:ext cx="10774251" cy="532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SQL (Structured Query Language) </a:t>
            </a:r>
            <a:r>
              <a:rPr lang="en-US" sz="2000" dirty="0"/>
              <a:t>is a domain-specific language used for </a:t>
            </a:r>
            <a:r>
              <a:rPr lang="en-US" sz="2000" dirty="0">
                <a:solidFill>
                  <a:srgbClr val="FF0000"/>
                </a:solidFill>
              </a:rPr>
              <a:t>managing relational databases</a:t>
            </a:r>
            <a:r>
              <a:rPr lang="en-US" sz="2000" dirty="0"/>
              <a:t>. Here are some key functionalities of SQL: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Data Definition Language (DDL): </a:t>
            </a:r>
            <a:r>
              <a:rPr lang="en-US" sz="2000" dirty="0"/>
              <a:t>SQL provides a set of commands to define and manage the structure of a database, including tables, indexes, and constraints.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Data Manipulation Language (DML): </a:t>
            </a:r>
            <a:r>
              <a:rPr lang="en-US" sz="2000" dirty="0"/>
              <a:t>SQL provides a set of commands to manipulate data in a database, including inserting, updating, and deleting records.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Query Language: </a:t>
            </a:r>
            <a:r>
              <a:rPr lang="en-US" sz="2000" dirty="0"/>
              <a:t>SQL provides a powerful query language for retrieving data from one or more tables based on specific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Transactions: </a:t>
            </a:r>
            <a:r>
              <a:rPr lang="en-US" sz="2000" dirty="0"/>
              <a:t>SQL supports transactions, which ensure the integrity and consistency of data by allowing multiple database operations to be treated as a single, atomic unit.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Views: </a:t>
            </a:r>
            <a:r>
              <a:rPr lang="en-US" sz="2000" dirty="0"/>
              <a:t>SQL allows the creation of virtual tables, called views, that can present data from one or more tables in a customized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Indexing: </a:t>
            </a:r>
            <a:r>
              <a:rPr lang="en-US" sz="2000" dirty="0"/>
              <a:t>SQL provides efficient indexing to allow for fast querying of large datasets.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B0F0"/>
                </a:solidFill>
              </a:rPr>
              <a:t>Stored </a:t>
            </a:r>
            <a:r>
              <a:rPr lang="en-US" sz="2000" dirty="0">
                <a:solidFill>
                  <a:srgbClr val="00B0F0"/>
                </a:solidFill>
              </a:rPr>
              <a:t>Procedures</a:t>
            </a:r>
            <a:r>
              <a:rPr lang="en-US" sz="2000" dirty="0"/>
              <a:t>: SQL allows the creation of stored procedures, which are precompiled database objects that can be used to perform complex database operations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072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913" y="365125"/>
            <a:ext cx="10812887" cy="81973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MONGODB VS SQL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811661"/>
              </p:ext>
            </p:extLst>
          </p:nvPr>
        </p:nvGraphicFramePr>
        <p:xfrm>
          <a:off x="540913" y="1313643"/>
          <a:ext cx="10812887" cy="506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478"/>
                <a:gridCol w="4333113"/>
                <a:gridCol w="3604296"/>
              </a:tblGrid>
              <a:tr h="398212">
                <a:tc>
                  <a:txBody>
                    <a:bodyPr/>
                    <a:lstStyle/>
                    <a:p>
                      <a:pPr fontAlgn="b"/>
                      <a:r>
                        <a:rPr lang="fr-FR" b="1" dirty="0">
                          <a:effectLst/>
                        </a:rPr>
                        <a:t>Feature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>
                          <a:effectLst/>
                        </a:rPr>
                        <a:t>MongoDB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 dirty="0">
                          <a:effectLst/>
                        </a:rPr>
                        <a:t>SQL</a:t>
                      </a:r>
                    </a:p>
                  </a:txBody>
                  <a:tcPr anchor="b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Data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Document-oriented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 err="1">
                          <a:effectLst/>
                        </a:rPr>
                        <a:t>Relational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Horizontally 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Vertically scalable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Query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MongoDB Query Language (MQL)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Structured Query Language (SQL)</a:t>
                      </a:r>
                    </a:p>
                  </a:txBody>
                  <a:tcPr anchor="ctr"/>
                </a:tc>
              </a:tr>
              <a:tr h="687324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Efficient indexing for large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Efficient indexing for small-medium data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Limited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Full support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Schema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Dynamic and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Static and rigid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No support for join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Support for join operations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Data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No strict data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Strict data integrity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Authentication and authorization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Authentication and authorization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Geospatial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Built-in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Available as an extension</a:t>
                      </a:r>
                    </a:p>
                  </a:txBody>
                  <a:tcPr anchor="ctr"/>
                </a:tc>
              </a:tr>
              <a:tr h="398212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Replication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Built-in replication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Available through clustering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36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513</Words>
  <Application>Microsoft Office PowerPoint</Application>
  <PresentationFormat>Grand écran</PresentationFormat>
  <Paragraphs>60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PROJECT: COMPARISON BETWEEN MONGO DB AND</vt:lpstr>
      <vt:lpstr> FUNCTIONALITIES OF MONGO DB</vt:lpstr>
      <vt:lpstr>FUNCTIONALITY OF MONGODB</vt:lpstr>
      <vt:lpstr>What is SQL?</vt:lpstr>
      <vt:lpstr>FUNCTIONALITIES OF SQL</vt:lpstr>
      <vt:lpstr>MONGODB VS 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5</cp:revision>
  <dcterms:created xsi:type="dcterms:W3CDTF">2023-02-28T11:07:39Z</dcterms:created>
  <dcterms:modified xsi:type="dcterms:W3CDTF">2023-02-28T11:49:09Z</dcterms:modified>
</cp:coreProperties>
</file>