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1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9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6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3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0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54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2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B1D2C3-B5DD-4006-BAD3-BBF2AC991B7E}" type="datetimeFigureOut">
              <a:rPr lang="en-IN" smtClean="0"/>
              <a:t>21/10/23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68F189-B8B3-4E6D-ACFC-8D2076D944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8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23A-43B5-8F20-EB64-0FC930B38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>
                <a:latin typeface="Bahnschrift SemiBold Condensed" panose="020B0502040204020203" pitchFamily="34" charset="0"/>
              </a:rPr>
              <a:t>Design and User's Guide: "Wandering in the Woods" Game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2A83D-FBB1-7840-63EA-D5D336213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53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Design –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game is designed as a Python program with a text-based interface. It comprises various modules for grid management, user interaction, and data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6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Design –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Grid Module: Manages the grid environment.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Player Module: Manages player positions and movements.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User Interface Module: Handles user input and displays game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Data Analysis Module: Stores and analyses game statistics.</a:t>
            </a:r>
          </a:p>
        </p:txBody>
      </p:sp>
    </p:spTree>
    <p:extLst>
      <p:ext uri="{BB962C8B-B14F-4D97-AF65-F5344CB8AC3E}">
        <p14:creationId xmlns:p14="http://schemas.microsoft.com/office/powerpoint/2010/main" val="34973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Design – USER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user interface is text-based.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Users interact with the program through the command line, providing input and receiving game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27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Design – Algorithm for Wandering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game uses a random wandering algorithm where players move randomly on the grid.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They check for collisions with walls and other players.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game continues until all players meet.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08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1" dirty="0"/>
              <a:t> Installation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Ensure you have Python installed on your computer.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Download the game source code.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Open a command prompt or terminal and navigate to the game directory.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Run the game by executing python part_a.py and the same as all.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i="1" dirty="0"/>
              <a:t>Game Configuration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Follow the prompts to configure the grid size, number of participants, and starting positions.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i="1" dirty="0"/>
              <a:t>Gameplay Instructions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Players move randomly in the grid until they meet.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Game statistics are displayed after a game session.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You can play multiple game sessions.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1" dirty="0"/>
              <a:t> Experimentation and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Students in grades 6-8 can use the game to run experiments and determine how the average run varies with different grid sizes and shapes.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Experiment with different wandering protocols to optimize meeting times.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2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"Wandering in the Woods" game is a valuable educational tool for teaching grid-based wandering and analysis concepts.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Both teachers and students can use it to explore various aspects of the game while having fun. Enjoy your educational journey in the woods!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74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08D3-64CB-560B-6241-2D119A64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7062-EF54-4CD1-4469-BFB69FFD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IN" sz="21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514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Software Requirements Specifications (SRS)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Purpose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Scope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System Overview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Functional Requirements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Non-Functional Requirements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Assumptions and Constraints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Software Design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System Architecture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Modules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User Interface Design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3Algorithm for Wandering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User's Guide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Installation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Game Configuration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Gameplay Instructions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Experimentation and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9890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The "Wandering in the Woods" game is an educational tool designed to cater to students from grades K-8.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The game allows students to explore concepts of grid-based wandering while providing varying levels of complexity based on their grades.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This document serves as the Software Requirements Specifications (SRS) and the User's Guide.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4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Requirements Specifications (SRS)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purpose of this section is to outline the specifications of the "Wandering in the Woods" game, describing its functionality, features, and limitations.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92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Requirements Specifications (SRS) -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This software is intended for teachers and students in grades K-8. It offers three levels of complexity to cater to different age groups.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Users can configure the grid size, number of participants, and starting positions.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They can also analyze the results of the game for educational purposes.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5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Requirements Specifications (SRS) –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game provides a grid-based environment where players move randomly until they meet.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 offers statistics about the game session, including the shortest, longest, and average runs.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00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Requirements Specifications (SRS) – FUNCTIONAL REUIREMENTS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Grid customization (size and shape)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Number of participants (2-4)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Configurable starting positions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Game session statistics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Multiple game sessions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Experimentation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35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Requirements Specifications (SRS) – NON-FUNCTIONAL REUIREMENTS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User-friendly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Performance: The game should run smoothly even on older hardware.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storage: Store game statistics for later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4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214-E746-21F4-1B1A-9EF63DC4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ahnschrift SemiBold Condensed" panose="020B0502040204020203" pitchFamily="34" charset="0"/>
              </a:rPr>
              <a:t>Software Requirements Specifications (SRS) – ASSUMPTIONS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D17-CA93-4E18-536E-0EB6E7D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game assumes that users have a basic understanding of grids and coordinates. It is designed for educational purposes and not for professional use.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190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719</Words>
  <Application>Microsoft Macintosh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Bahnschrift SemiBold Condensed</vt:lpstr>
      <vt:lpstr>Calibri</vt:lpstr>
      <vt:lpstr>Calibri Light</vt:lpstr>
      <vt:lpstr>Wingdings</vt:lpstr>
      <vt:lpstr>Retrospect</vt:lpstr>
      <vt:lpstr>Design and User's Guide: "Wandering in the Woods" Game</vt:lpstr>
      <vt:lpstr>TABLE OF CONTENT</vt:lpstr>
      <vt:lpstr>Introduction</vt:lpstr>
      <vt:lpstr>Software Requirements Specifications (SRS) - PURPOSE</vt:lpstr>
      <vt:lpstr>Software Requirements Specifications (SRS) - SCOPE</vt:lpstr>
      <vt:lpstr>Software Requirements Specifications (SRS) – SYSTEM OVERVIEW</vt:lpstr>
      <vt:lpstr>Software Requirements Specifications (SRS) – FUNCTIONAL REUIREMENTS</vt:lpstr>
      <vt:lpstr>Software Requirements Specifications (SRS) – NON-FUNCTIONAL REUIREMENTS</vt:lpstr>
      <vt:lpstr>Software Requirements Specifications (SRS) – ASSUMPTIONS AND CONSTRAINTS</vt:lpstr>
      <vt:lpstr>Software Design – SYSTEM ARCHITECTURE</vt:lpstr>
      <vt:lpstr>Software Design – MODULES</vt:lpstr>
      <vt:lpstr>Software Design – USER INTERFACE DESIGN</vt:lpstr>
      <vt:lpstr>Software Design – Algorithm for Wandering</vt:lpstr>
      <vt:lpstr>User Guide</vt:lpstr>
      <vt:lpstr>Conclusion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Dhiman</dc:creator>
  <cp:lastModifiedBy>shashank meesa</cp:lastModifiedBy>
  <cp:revision>42</cp:revision>
  <dcterms:created xsi:type="dcterms:W3CDTF">2023-10-18T16:23:49Z</dcterms:created>
  <dcterms:modified xsi:type="dcterms:W3CDTF">2023-10-21T05:05:10Z</dcterms:modified>
</cp:coreProperties>
</file>