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C2D4"/>
    <a:srgbClr val="0066C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97E79-A485-450D-9693-4B95B91C12F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5F95-0691-4CD7-BDC6-15D3D398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5F95-0691-4CD7-BDC6-15D3D398BC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1800-2426-4AB0-A4CA-D72663BFCCD1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DAEC-68B6-4753-B87B-D4BB30CDE162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2D1D6-F864-4426-80C5-E8603BAE76FE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8A8F-8790-4E1B-8C54-AB7F8AF1BD8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45E02-6738-4078-96E1-682A6B1B1A0E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BAFC-CFC5-49A7-B245-C8B9D3229EBC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A8EB-7BC1-47C9-A7D7-A8477B70AF05}" type="datetime1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4F3-257F-45DF-88FD-BB4CC1BD51C6}" type="datetime1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68A6-9F85-4555-BBC1-A9E05FF8932B}" type="datetime1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98F46-ED90-4B0A-842F-143385DBE1DE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8B2D0-D322-4A77-80FF-F338CE1BC3E1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9C81-62BD-4FD6-A27B-5246E023F5D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173" y="670949"/>
            <a:ext cx="8409653" cy="30161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66"/>
                </a:solidFill>
              </a:rPr>
              <a:t>Interpretable &amp; Efficient Deep RL for Autonomous Driving</a:t>
            </a:r>
            <a:endParaRPr sz="5400" dirty="0">
              <a:solidFill>
                <a:srgbClr val="0033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302" y="4213224"/>
            <a:ext cx="8593394" cy="1973827"/>
          </a:xfrm>
        </p:spPr>
        <p:txBody>
          <a:bodyPr>
            <a:normAutofit/>
          </a:bodyPr>
          <a:lstStyle/>
          <a:p>
            <a:r>
              <a:rPr lang="en-US" sz="2600" b="1" dirty="0" err="1">
                <a:solidFill>
                  <a:srgbClr val="003366"/>
                </a:solidFill>
                <a:latin typeface="Calibri Light"/>
              </a:rPr>
              <a:t>Mohammadamin</a:t>
            </a:r>
            <a:r>
              <a:rPr lang="en-US" sz="2600" b="1" dirty="0">
                <a:solidFill>
                  <a:srgbClr val="003366"/>
                </a:solidFill>
                <a:latin typeface="Calibri Light"/>
              </a:rPr>
              <a:t> Kiani, Danial Parnian</a:t>
            </a:r>
            <a:br>
              <a:rPr lang="en-US" sz="4000" b="1" baseline="300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dirty="0">
                <a:solidFill>
                  <a:srgbClr val="003366"/>
                </a:solidFill>
                <a:latin typeface="Calibri Light"/>
              </a:rPr>
              <a:t>Department of Computer Engineering, Sharif University of Technology</a:t>
            </a:r>
          </a:p>
          <a:p>
            <a:r>
              <a:rPr lang="en-US" sz="2200" dirty="0">
                <a:solidFill>
                  <a:srgbClr val="003366"/>
                </a:solidFill>
                <a:latin typeface="Calibri Light"/>
              </a:rPr>
              <a:t>{mohammadamin.kiani01, danial.parnian01}@sharif.edu</a:t>
            </a:r>
            <a:endParaRPr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C89BC-B45F-AD5F-CBE8-C8D4A5DE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FB5A9-1A23-1057-5165-8BA6C6B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AB730-FCFD-0314-491C-9585D33D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18296"/>
            <a:ext cx="8595360" cy="38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9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8CA1-F281-F4C1-E9F6-4B52F20F0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0F06-5D70-E063-22A8-4FE76ECA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D7E02-6042-D128-4364-D9864707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1317"/>
            <a:ext cx="8595360" cy="593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27D22-8D70-8A3A-3391-937BFDE7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1A91E-004F-4B02-E7AF-A15C849D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EBB8C-85A1-0F92-1BF8-CE5033D2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76853"/>
            <a:ext cx="8595360" cy="19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817-8E0B-D54A-05CC-A5B67189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23BB-B5CD-44CA-06F2-D9D4C38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D6439-3EAC-8AD3-BEA4-E673890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04669"/>
            <a:ext cx="8595360" cy="484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3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0F683-7CCA-A288-6113-E2E74EDD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1049-A551-0842-9BFA-223E9FD5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B794D-C86D-7326-AFC0-AEA20294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305080"/>
            <a:ext cx="8595360" cy="22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5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B8143-9F46-9BA6-09DF-9E1C296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DE5365-06A2-71E5-046A-83FF8D746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66496"/>
            <a:ext cx="8879840" cy="62790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CA91D-B68C-E26F-1A67-F82B2C634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E61B1-5CE2-FF20-6369-BE73FD1D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5FA3D-30C7-5145-079D-FAEED60E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419670"/>
            <a:ext cx="8595360" cy="37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C8A4-7245-E13A-05A9-F3875489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C235E-EF85-D76F-CBE2-E5C7B0AB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41CE4-D838-49A3-7802-592D7698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189769"/>
            <a:ext cx="8595360" cy="26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4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E0CB4-C9BE-AF5D-FDA7-B7C28E2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BA961-CDCD-4C2F-F7BB-B79541CB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50773-23C4-A97D-C291-045356349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59854"/>
            <a:ext cx="8595360" cy="41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302E6-C595-8D31-5AEE-7C0FFEF4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9F6DF-FAC5-9F8B-999B-AFF7FAA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2B982-C24D-527B-BC70-D5512FB4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78662"/>
            <a:ext cx="8595360" cy="45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8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B0AF5-EC64-9089-9519-E046DC97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3663F-0D81-DFAA-4267-A54E2CF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D2EE1-2D06-38C4-0A19-A8087F0C7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20863"/>
            <a:ext cx="8595360" cy="42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C52B3-62A9-C87E-AD30-9423600E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3ACD-37A2-FF36-9353-DBEA40CC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A31DD-50F4-69E3-3399-CB625259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89402"/>
            <a:ext cx="8595360" cy="46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7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FEBB-CDB5-D7E8-E4BA-30DCEFD7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C15EC-CAEF-8AC5-32BA-4C871E8B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0C51D-2DE3-6EAA-DAE3-AAF3A7C8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75513"/>
            <a:ext cx="8595360" cy="1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49</Words>
  <Application>Microsoft Office PowerPoint</Application>
  <PresentationFormat>On-screen Show (4:3)</PresentationFormat>
  <Paragraphs>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Interpretable &amp; Efficient Deep RL for Autonomous Driving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danial parnian</dc:creator>
  <cp:keywords/>
  <dc:description>generated using python-pptx</dc:description>
  <cp:lastModifiedBy>danial parnian</cp:lastModifiedBy>
  <cp:revision>14</cp:revision>
  <dcterms:created xsi:type="dcterms:W3CDTF">2013-01-27T09:14:16Z</dcterms:created>
  <dcterms:modified xsi:type="dcterms:W3CDTF">2025-09-11T15:23:42Z</dcterms:modified>
  <cp:category/>
</cp:coreProperties>
</file>