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5"/>
  </p:notesMasterIdLst>
  <p:sldIdLst>
    <p:sldId id="294" r:id="rId2"/>
    <p:sldId id="259" r:id="rId3"/>
    <p:sldId id="296" r:id="rId4"/>
    <p:sldId id="297" r:id="rId5"/>
    <p:sldId id="261" r:id="rId6"/>
    <p:sldId id="268" r:id="rId7"/>
    <p:sldId id="267" r:id="rId8"/>
    <p:sldId id="270" r:id="rId9"/>
    <p:sldId id="271" r:id="rId10"/>
    <p:sldId id="272" r:id="rId11"/>
    <p:sldId id="293" r:id="rId12"/>
    <p:sldId id="273" r:id="rId13"/>
    <p:sldId id="289" r:id="rId14"/>
    <p:sldId id="276" r:id="rId15"/>
    <p:sldId id="277" r:id="rId16"/>
    <p:sldId id="257" r:id="rId17"/>
    <p:sldId id="258" r:id="rId18"/>
    <p:sldId id="299" r:id="rId19"/>
    <p:sldId id="275" r:id="rId20"/>
    <p:sldId id="302" r:id="rId21"/>
    <p:sldId id="278" r:id="rId22"/>
    <p:sldId id="279" r:id="rId23"/>
    <p:sldId id="282" r:id="rId24"/>
    <p:sldId id="307" r:id="rId25"/>
    <p:sldId id="305" r:id="rId26"/>
    <p:sldId id="311" r:id="rId27"/>
    <p:sldId id="312" r:id="rId28"/>
    <p:sldId id="308" r:id="rId29"/>
    <p:sldId id="309" r:id="rId30"/>
    <p:sldId id="310" r:id="rId31"/>
    <p:sldId id="313" r:id="rId32"/>
    <p:sldId id="284" r:id="rId33"/>
    <p:sldId id="31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1637" autoAdjust="0"/>
  </p:normalViewPr>
  <p:slideViewPr>
    <p:cSldViewPr snapToGrid="0">
      <p:cViewPr varScale="1">
        <p:scale>
          <a:sx n="67" d="100"/>
          <a:sy n="67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45D9-E608-4591-849A-5A6BA731727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8B6E-4D25-4871-A4A5-31BC684F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38B6E-4D25-4871-A4A5-31BC684F88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2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A94518A-4C6D-4511-831A-8223DC66C0B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binsharma.wordpress.com/2014/01/02/kinematics-of-a-robot-bicycle-model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6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5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5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1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Wheeled Vehicle Dynamics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RBE500-F17-191</a:t>
            </a:r>
          </a:p>
          <a:p>
            <a:r>
              <a:rPr lang="en-US" dirty="0" smtClean="0"/>
              <a:t>Lecture 07-04</a:t>
            </a:r>
          </a:p>
          <a:p>
            <a:r>
              <a:rPr lang="en-US" dirty="0" smtClean="0"/>
              <a:t>Julian Center, Adj. Prof.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4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0251" y="1565570"/>
                <a:ext cx="4924490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𝑹𝒔𝒊𝒏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51" y="1565570"/>
                <a:ext cx="4924490" cy="10705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1004" y="3080917"/>
                <a:ext cx="7934801" cy="943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𝑹𝒔𝒊𝒏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𝑹𝒄𝒐𝒔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𝑹𝒔𝒊𝒏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4" y="3080917"/>
                <a:ext cx="7934801" cy="9439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387" y="4024830"/>
                <a:ext cx="403401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Using small angle approximations,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𝒄𝒐𝒔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7" y="4024830"/>
                <a:ext cx="4034017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1362" t="-3086" b="-8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7185" y="2636119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Expanding the terms involving the sum of angles.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4387" y="5484099"/>
                <a:ext cx="3451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And recalling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𝑹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𝒗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7" y="5484099"/>
                <a:ext cx="345139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590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6452" y="4045541"/>
                <a:ext cx="3828805" cy="94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𝒄𝒐𝒔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𝑹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𝑹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2" y="4045541"/>
                <a:ext cx="3828805" cy="9434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944741" y="1634278"/>
            <a:ext cx="2429504" cy="923330"/>
            <a:chOff x="5944741" y="1634278"/>
            <a:chExt cx="2429504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6488576" y="1634278"/>
              <a:ext cx="18856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From the previous slide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11" idx="1"/>
              <a:endCxn id="4" idx="3"/>
            </p:cNvCxnSpPr>
            <p:nvPr/>
          </p:nvCxnSpPr>
          <p:spPr>
            <a:xfrm flipH="1">
              <a:off x="5944741" y="2095943"/>
              <a:ext cx="543835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57089" y="5222842"/>
                <a:ext cx="4022062" cy="922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0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𝒄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𝒐𝒔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89" y="5222842"/>
                <a:ext cx="4022062" cy="9226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3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Extended Kalman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6286" y="1735383"/>
                <a:ext cx="4285725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1735383"/>
                <a:ext cx="4285725" cy="477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86" y="2343633"/>
                <a:ext cx="4257704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𝑠𝑖𝑛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2343633"/>
                <a:ext cx="4257704" cy="477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6286" y="2951882"/>
                <a:ext cx="3077830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2951882"/>
                <a:ext cx="3077830" cy="477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3628571"/>
                <a:ext cx="314432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r>
                        <a:rPr lang="en-US" sz="2400" b="0" i="1" smtClean="0">
                          <a:latin typeface="Cambria Math"/>
                        </a:rPr>
                        <m:t>=∆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𝑜𝑠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28571"/>
                <a:ext cx="3144322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5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Calculations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16169" y="1644206"/>
            <a:ext cx="6493114" cy="649345"/>
            <a:chOff x="1016169" y="1644206"/>
            <a:chExt cx="6493114" cy="649345"/>
          </a:xfrm>
        </p:grpSpPr>
        <p:grpSp>
          <p:nvGrpSpPr>
            <p:cNvPr id="3" name="Group 2"/>
            <p:cNvGrpSpPr/>
            <p:nvPr/>
          </p:nvGrpSpPr>
          <p:grpSpPr>
            <a:xfrm>
              <a:off x="3795002" y="1644206"/>
              <a:ext cx="3714281" cy="649345"/>
              <a:chOff x="4424363" y="856680"/>
              <a:chExt cx="3714281" cy="649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424363" y="875980"/>
                    <a:ext cx="1618200" cy="6218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𝒍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den>
                          </m:f>
                        </m:oMath>
                      </m:oMathPara>
                    </a14:m>
                    <a:endParaRPr lang="en-US" sz="2000" b="1" dirty="0" smtClean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4363" y="875980"/>
                    <a:ext cx="1618200" cy="62183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6571741" y="856680"/>
                    <a:ext cx="1566903" cy="6493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1741" y="856680"/>
                    <a:ext cx="1566903" cy="64934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/>
            <p:cNvSpPr txBox="1"/>
            <p:nvPr/>
          </p:nvSpPr>
          <p:spPr>
            <a:xfrm>
              <a:off x="1016169" y="1738047"/>
              <a:ext cx="1729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Recall that</a:t>
              </a:r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6174" y="2293551"/>
            <a:ext cx="7970505" cy="1626557"/>
            <a:chOff x="846174" y="2293551"/>
            <a:chExt cx="7970505" cy="1626557"/>
          </a:xfrm>
        </p:grpSpPr>
        <p:grpSp>
          <p:nvGrpSpPr>
            <p:cNvPr id="42" name="Group 41"/>
            <p:cNvGrpSpPr/>
            <p:nvPr/>
          </p:nvGrpSpPr>
          <p:grpSpPr>
            <a:xfrm>
              <a:off x="846174" y="2293551"/>
              <a:ext cx="7970505" cy="1626557"/>
              <a:chOff x="846174" y="2293551"/>
              <a:chExt cx="7970505" cy="162655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46174" y="2938214"/>
                <a:ext cx="5718953" cy="509178"/>
                <a:chOff x="1566898" y="3776991"/>
                <a:chExt cx="5652234" cy="5091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566898" y="3792055"/>
                      <a:ext cx="23375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6898" y="3792055"/>
                      <a:ext cx="2337573" cy="46166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511905" y="3776991"/>
                      <a:ext cx="3707227" cy="509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1905" y="3776991"/>
                      <a:ext cx="3707227" cy="50917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TextBox 21"/>
              <p:cNvSpPr txBox="1"/>
              <p:nvPr/>
            </p:nvSpPr>
            <p:spPr>
              <a:xfrm>
                <a:off x="993308" y="2293551"/>
                <a:ext cx="78233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Assuming zero mean, uncorrelated, additive noises on the wheel velocities.</a:t>
                </a:r>
                <a:endParaRPr lang="en-US" sz="2000" b="1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001291" y="3410930"/>
                <a:ext cx="5377115" cy="509178"/>
                <a:chOff x="1990534" y="3727660"/>
                <a:chExt cx="5377115" cy="5091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1990534" y="3775173"/>
                      <a:ext cx="20092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0534" y="3775173"/>
                      <a:ext cx="2009210" cy="461665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2632"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3803383" y="3727660"/>
                      <a:ext cx="3564266" cy="509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3383" y="3727660"/>
                      <a:ext cx="3564266" cy="50917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378406" y="3410930"/>
                  <a:ext cx="19062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406" y="3410930"/>
                  <a:ext cx="1906226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19476" y="3913821"/>
            <a:ext cx="7242236" cy="1832714"/>
            <a:chOff x="719476" y="3913821"/>
            <a:chExt cx="7242236" cy="1832714"/>
          </a:xfrm>
        </p:grpSpPr>
        <p:grpSp>
          <p:nvGrpSpPr>
            <p:cNvPr id="36" name="Group 35"/>
            <p:cNvGrpSpPr/>
            <p:nvPr/>
          </p:nvGrpSpPr>
          <p:grpSpPr>
            <a:xfrm>
              <a:off x="719476" y="4156485"/>
              <a:ext cx="7242236" cy="783804"/>
              <a:chOff x="1047955" y="4319998"/>
              <a:chExt cx="7242236" cy="7838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047955" y="4492289"/>
                    <a:ext cx="236498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</m:acc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955" y="4492289"/>
                    <a:ext cx="2364980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166840" y="4319998"/>
                    <a:ext cx="5123351" cy="7838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ea typeface="Cambria Math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840" y="4319998"/>
                    <a:ext cx="5123351" cy="78380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789174" y="4962731"/>
              <a:ext cx="6947148" cy="783804"/>
              <a:chOff x="1156952" y="5135021"/>
              <a:chExt cx="6947148" cy="7838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156952" y="5296091"/>
                    <a:ext cx="19926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52" y="5296091"/>
                    <a:ext cx="1992649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2667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295786" y="5135021"/>
                    <a:ext cx="4808314" cy="7838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ea typeface="Cambria Math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786" y="5135021"/>
                    <a:ext cx="4808314" cy="78380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/>
            <p:cNvSpPr txBox="1"/>
            <p:nvPr/>
          </p:nvSpPr>
          <p:spPr>
            <a:xfrm>
              <a:off x="1016169" y="391382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Then</a:t>
              </a:r>
              <a:endParaRPr lang="en-US" sz="2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01291" y="5746535"/>
            <a:ext cx="6454724" cy="783804"/>
            <a:chOff x="1001291" y="5746535"/>
            <a:chExt cx="6454724" cy="783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726083" y="5746535"/>
                  <a:ext cx="3729932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𝑳</m:t>
                            </m:r>
                          </m:den>
                        </m:f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083" y="5746535"/>
                  <a:ext cx="3729932" cy="78380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1001291" y="5784494"/>
              <a:ext cx="2438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These two may be correlated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59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Dynamics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Dynamics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56917" y="1918296"/>
            <a:ext cx="4829175" cy="4669044"/>
            <a:chOff x="2038839" y="1969852"/>
            <a:chExt cx="4829175" cy="4669044"/>
          </a:xfrm>
        </p:grpSpPr>
        <p:pic>
          <p:nvPicPr>
            <p:cNvPr id="1026" name="Picture 2" descr="rob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839" y="1969852"/>
              <a:ext cx="4829175" cy="4669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 flipV="1">
              <a:off x="5225096" y="3215225"/>
              <a:ext cx="326796" cy="4716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408107" y="3922656"/>
              <a:ext cx="326796" cy="4716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flipV="1">
              <a:off x="5323136" y="3369238"/>
              <a:ext cx="65358" cy="7074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0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Dynamics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56917" y="1729591"/>
            <a:ext cx="4829175" cy="4857749"/>
            <a:chOff x="2038839" y="1781147"/>
            <a:chExt cx="4829175" cy="4857749"/>
          </a:xfrm>
        </p:grpSpPr>
        <p:pic>
          <p:nvPicPr>
            <p:cNvPr id="1026" name="Picture 2" descr="rob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839" y="1969852"/>
              <a:ext cx="4829175" cy="4669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 flipV="1">
              <a:off x="5225096" y="3215225"/>
              <a:ext cx="326796" cy="4716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408107" y="3922656"/>
              <a:ext cx="326796" cy="4716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flipV="1">
              <a:off x="5323136" y="3369238"/>
              <a:ext cx="65358" cy="7074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355814" y="2117234"/>
              <a:ext cx="502449" cy="128737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425939" y="1781147"/>
                  <a:ext cx="705578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𝒇𝒘𝒅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C00000"/>
                    </a:solidFill>
                    <a:latin typeface="Blackadder ITC" panose="04020505051007020D02" pitchFamily="82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939" y="1781147"/>
                  <a:ext cx="705578" cy="3955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27006" y="2204994"/>
                <a:ext cx="73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𝒓𝒘𝒅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06" y="2204994"/>
                <a:ext cx="73911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379369" y="2074973"/>
            <a:ext cx="147637" cy="112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Bicycle Car Dynamics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56917" y="1729591"/>
            <a:ext cx="4829175" cy="4857749"/>
            <a:chOff x="2038839" y="1781147"/>
            <a:chExt cx="4829175" cy="4857749"/>
          </a:xfrm>
        </p:grpSpPr>
        <p:pic>
          <p:nvPicPr>
            <p:cNvPr id="1026" name="Picture 2" descr="rob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839" y="1969852"/>
              <a:ext cx="4829175" cy="4669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 flipV="1">
              <a:off x="5225096" y="3215225"/>
              <a:ext cx="326796" cy="4716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408107" y="3922656"/>
              <a:ext cx="326796" cy="47162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flipV="1">
              <a:off x="5323136" y="3369238"/>
              <a:ext cx="65358" cy="7074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355814" y="2117234"/>
              <a:ext cx="502449" cy="128737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425939" y="1781147"/>
                  <a:ext cx="705578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𝒇𝒘𝒅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C00000"/>
                    </a:solidFill>
                    <a:latin typeface="Blackadder ITC" panose="04020505051007020D02" pitchFamily="82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939" y="1781147"/>
                  <a:ext cx="705578" cy="3955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 rot="1500000" flipH="1">
            <a:off x="5451032" y="3154053"/>
            <a:ext cx="45719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700000">
            <a:off x="4668476" y="3913330"/>
            <a:ext cx="45719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2" idx="1"/>
            <a:endCxn id="3" idx="1"/>
          </p:cNvCxnSpPr>
          <p:nvPr/>
        </p:nvCxnSpPr>
        <p:spPr>
          <a:xfrm flipV="1">
            <a:off x="4675171" y="3369454"/>
            <a:ext cx="819438" cy="73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7006" y="2204994"/>
                <a:ext cx="73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𝒓𝒘𝒅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06" y="2204994"/>
                <a:ext cx="73911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79369" y="2074973"/>
            <a:ext cx="147637" cy="112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smtClean="0"/>
              <a:t>Bicycle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23293" y="1699695"/>
            <a:ext cx="5558968" cy="4831734"/>
            <a:chOff x="2300802" y="1699695"/>
            <a:chExt cx="5246623" cy="4686590"/>
          </a:xfrm>
        </p:grpSpPr>
        <p:pic>
          <p:nvPicPr>
            <p:cNvPr id="2050" name="Picture 2" descr="bicycle mod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802" y="1699695"/>
              <a:ext cx="5246623" cy="4686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745254" y="1724613"/>
                  <a:ext cx="437480" cy="383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b="1" i="1" dirty="0">
                    <a:solidFill>
                      <a:srgbClr val="C00000"/>
                    </a:solidFill>
                    <a:latin typeface="Blackadder ITC" panose="04020505051007020D02" pitchFamily="82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254" y="1724613"/>
                  <a:ext cx="437480" cy="3836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93766" y="2358916"/>
                  <a:ext cx="497998" cy="383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766" y="2358916"/>
                  <a:ext cx="497998" cy="3836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60759" y="2464947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59" y="2464947"/>
                <a:ext cx="50039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452763" y="3107886"/>
            <a:ext cx="16430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75093" y="3151639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93" y="3151639"/>
                <a:ext cx="52283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357842" y="207105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8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4592637"/>
            <a:ext cx="7772400" cy="1362075"/>
          </a:xfrm>
        </p:spPr>
        <p:txBody>
          <a:bodyPr/>
          <a:lstStyle/>
          <a:p>
            <a:r>
              <a:rPr lang="en-US" dirty="0" smtClean="0"/>
              <a:t>Car Dynamics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Rear Wheel Drive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231" y="5741809"/>
            <a:ext cx="7056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linkClick r:id="rId2"/>
              </a:rPr>
              <a:t>https://nabinsharma.wordpress.com/2014/01/02/kinematics-of-a-robot-bicycle-model/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From </a:t>
            </a:r>
            <a:r>
              <a:rPr lang="en-US" sz="1200" dirty="0" err="1" smtClean="0">
                <a:solidFill>
                  <a:srgbClr val="FF0000"/>
                </a:solidFill>
              </a:rPr>
              <a:t>Nabin</a:t>
            </a:r>
            <a:r>
              <a:rPr lang="en-US" sz="1200" dirty="0" smtClean="0">
                <a:solidFill>
                  <a:srgbClr val="FF0000"/>
                </a:solidFill>
              </a:rPr>
              <a:t> Sharma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Rear Wheel Drive Model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0013" y="1827212"/>
                <a:ext cx="7313612" cy="4873625"/>
              </a:xfrm>
            </p:spPr>
            <p:txBody>
              <a:bodyPr/>
              <a:lstStyle/>
              <a:p>
                <a:r>
                  <a:rPr lang="en-US" sz="2000" dirty="0" smtClean="0"/>
                  <a:t>The state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is the location of the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rear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axle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000" dirty="0" smtClean="0"/>
                  <a:t> is the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angle between the frame and the x-axis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length of the frame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and the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velocity along the frame heading direction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𝒓𝒘𝒅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robot’s origin is the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center of the rear axle</a:t>
                </a:r>
                <a:r>
                  <a:rPr lang="en-US" sz="2000" dirty="0" smtClean="0"/>
                  <a:t>.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Assume the bicycle moves a small distance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dirty="0" smtClean="0"/>
                  <a:t>The controls are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, the angle of the front wheel relative to the frame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/>
                  <a:t>, the velocity of the rear wheel. They are corrupted by independent, zero-mean, white Gaussian noises with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sub>
                        </m:sSub>
                      </m:e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</m:e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respectively. </a:t>
                </a:r>
              </a:p>
              <a:p>
                <a:r>
                  <a:rPr lang="en-US" sz="2000" dirty="0" smtClean="0"/>
                  <a:t>What is the prediction probability for the change in the location of the </a:t>
                </a:r>
                <a:r>
                  <a:rPr lang="en-US" sz="2000" u="sng" dirty="0" smtClean="0"/>
                  <a:t>front</a:t>
                </a:r>
                <a:r>
                  <a:rPr lang="en-US" sz="2000" dirty="0" smtClean="0"/>
                  <a:t> axle.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0013" y="1827212"/>
                <a:ext cx="7313612" cy="4873625"/>
              </a:xfrm>
              <a:blipFill rotWithShape="1">
                <a:blip r:embed="rId2"/>
                <a:stretch>
                  <a:fillRect l="-167" t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smtClean="0"/>
              <a:t>Bicycle Model</a:t>
            </a:r>
            <a:endParaRPr lang="en-US" dirty="0"/>
          </a:p>
        </p:txBody>
      </p:sp>
      <p:pic>
        <p:nvPicPr>
          <p:cNvPr id="2050" name="Picture 2" descr="bicycl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93" y="1699695"/>
            <a:ext cx="5558968" cy="48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72802" y="1725385"/>
                <a:ext cx="46352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latin typeface="Blackadder ITC" panose="04020505051007020D02" pitchFamily="82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02" y="1725385"/>
                <a:ext cx="463524" cy="395558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52763" y="2379332"/>
                <a:ext cx="527645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3" y="2379332"/>
                <a:ext cx="527645" cy="395558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60759" y="2464947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59" y="2464947"/>
                <a:ext cx="50039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452763" y="3107886"/>
            <a:ext cx="16430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75093" y="3151639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93" y="3151639"/>
                <a:ext cx="52283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53609" y="4705087"/>
                <a:ext cx="3303981" cy="65748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>
                              <a:latin typeface="Cambria Math"/>
                            </a:rPr>
                            <m:t>𝐭𝐚𝐧</m:t>
                          </m:r>
                        </m:fName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</m:func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𝑳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𝒓𝒘𝒅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𝒓𝒘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</m:num>
                        <m:den>
                          <m:func>
                            <m:func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09" y="4705087"/>
                <a:ext cx="3303981" cy="6574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57842" y="207105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9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Rear Wheel Drive Model </a:t>
            </a:r>
            <a:r>
              <a:rPr lang="en-US" dirty="0" smtClean="0"/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/>
                  <a:t>The turning radius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</m:num>
                      <m:den>
                        <m:func>
                          <m:func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sz="2400" b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𝐭𝐚𝐧</m:t>
                            </m:r>
                          </m:fName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</a:p>
              <a:p>
                <a:r>
                  <a:rPr lang="en-US" sz="2400" b="1" dirty="0" smtClean="0"/>
                  <a:t>The angular velocity of the vehicle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𝒕𝒂𝒏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sz="2400" b="1" dirty="0" smtClean="0"/>
                  <a:t>.</a:t>
                </a:r>
              </a:p>
              <a:p>
                <a:r>
                  <a:rPr lang="en-US" sz="2400" b="1" dirty="0" smtClean="0"/>
                  <a:t>Then the angle turned is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fName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𝒕𝒂𝒏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</m:den>
                    </m:f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sz="2400" b="1" dirty="0" smtClean="0"/>
                  <a:t>.</a:t>
                </a:r>
                <a:r>
                  <a:rPr lang="en-US" sz="2400" b="1" dirty="0" smtClean="0">
                    <a:ea typeface="Cambria Math"/>
                  </a:rPr>
                  <a:t> </a:t>
                </a:r>
                <a:endParaRPr lang="en-US" sz="2400" b="1" dirty="0" smtClean="0"/>
              </a:p>
              <a:p>
                <a:r>
                  <a:rPr lang="en-US" sz="2400" b="1" dirty="0" smtClean="0"/>
                  <a:t>The ICC is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func>
                      <m:func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b="1" dirty="0" smtClean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7" t="-1185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1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Rear Wheel Drive Model </a:t>
            </a:r>
            <a:r>
              <a:rPr lang="en-US" dirty="0" smtClean="0"/>
              <a:t>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This leads to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𝜽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𝒎𝒐𝒅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endParaRPr lang="en-US" sz="2400" b="1" dirty="0" smtClean="0"/>
              </a:p>
              <a:p>
                <a:r>
                  <a:rPr lang="en-US" sz="2000" b="1" dirty="0" smtClean="0"/>
                  <a:t>Substituting the formulas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400" b="1" dirty="0" smtClean="0"/>
                  <a:t> 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𝒔𝒊𝒏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−∆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𝒄𝒐𝒔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𝒎𝒐𝒅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endParaRPr lang="en-US" sz="2400" b="1" dirty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7" t="-741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9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Rear Wheel Drive Model </a:t>
            </a:r>
            <a:r>
              <a:rPr lang="en-US" dirty="0" smtClean="0"/>
              <a:t>(4)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/>
                  <a:t>Expanding the formulas for the sum of angles yields, 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−∆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 smtClean="0"/>
              </a:p>
              <a:p>
                <a:pPr marL="457200" lvl="1" indent="0">
                  <a:buNone/>
                </a:pP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𝒄𝒐𝒔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endParaRPr lang="en-US" sz="2400" b="1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sz="2400" b="1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−∆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𝒄𝒐𝒔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endParaRPr lang="en-US" sz="2400" b="1" dirty="0"/>
              </a:p>
              <a:p>
                <a:pPr marL="457200" lvl="1" indent="0">
                  <a:buNone/>
                </a:pPr>
                <a:endParaRPr lang="en-US" sz="2400" b="1" dirty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𝒎𝒐𝒅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sz="2400" b="1" dirty="0" smtClean="0"/>
                  <a:t>	</a:t>
                </a:r>
                <a:r>
                  <a:rPr lang="en-US" sz="2800" b="1" dirty="0">
                    <a:ea typeface="Cambria Math"/>
                  </a:rPr>
                  <a:t>	</a:t>
                </a:r>
                <a:endParaRPr lang="en-US" sz="2800" b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7" t="-1185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 Wheel Drive Model </a:t>
            </a:r>
            <a:r>
              <a:rPr lang="en-US" dirty="0" smtClean="0"/>
              <a:t>(5)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b="1" dirty="0" smtClean="0"/>
                  <a:t>We assume that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sz="2200" b="1" dirty="0" smtClean="0"/>
                  <a:t> is a small angle and therefore we can make the approximations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	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𝒄𝒐𝒔</m:t>
                    </m:r>
                    <m:d>
                      <m:d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  <m:r>
                      <a:rPr lang="en-US" sz="2200" b="1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𝒂𝒏𝒅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𝒔𝒊𝒏</m:t>
                    </m:r>
                    <m:d>
                      <m:dPr>
                        <m:ctrlPr>
                          <a:rPr lang="en-US" sz="22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  <m:r>
                      <a:rPr lang="en-US" sz="2200" b="1" i="1" smtClean="0">
                        <a:latin typeface="Cambria Math"/>
                        <a:ea typeface="Cambria Math"/>
                      </a:rPr>
                      <m:t>≃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endParaRPr lang="en-US" sz="2200" b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b="1" dirty="0" smtClean="0"/>
                  <a:t>    which yields (after cancelling terms)</a:t>
                </a:r>
              </a:p>
              <a:p>
                <a:pPr marL="457200" lvl="1" indent="0">
                  <a:buNone/>
                </a:pPr>
                <a:r>
                  <a:rPr lang="en-US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−∆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24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−∆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𝜽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𝒎𝒐𝒅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4" t="-889" r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 Wheel Drive Model </a:t>
            </a:r>
            <a:r>
              <a:rPr lang="en-US" dirty="0" smtClean="0"/>
              <a:t>(6)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830388" y="1827213"/>
                <a:ext cx="73136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The front axle relates to the rear axle by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𝑳𝒔𝒊𝒏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Therefore,</a:t>
                </a: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20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 </a:t>
                </a:r>
                <a:r>
                  <a:rPr lang="en-US" sz="2000" b="1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−∆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0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𝑳𝒔𝒊𝒏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𝒓𝒘</m:t>
                        </m:r>
                      </m:sub>
                    </m:sSub>
                    <m:r>
                      <a:rPr lang="en-US" sz="2000" b="1" i="1">
                        <a:latin typeface="Cambria Math"/>
                        <a:ea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sz="2000" b="1" dirty="0"/>
                  <a:t> 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−∆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0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𝒓𝒘</m:t>
                        </m:r>
                      </m:sub>
                    </m:sSub>
                    <m:r>
                      <a:rPr lang="en-US" sz="2000" b="1" i="1">
                        <a:latin typeface="Cambria Math"/>
                        <a:ea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sz="2400" b="1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830388" y="1827213"/>
                <a:ext cx="7313612" cy="4114800"/>
              </a:xfrm>
              <a:blipFill rotWithShape="1">
                <a:blip r:embed="rId2"/>
                <a:stretch>
                  <a:fillRect l="-83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 Wheel Drive Model </a:t>
            </a:r>
            <a:r>
              <a:rPr lang="en-US" dirty="0" smtClean="0"/>
              <a:t>(7)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830388" y="1827213"/>
                <a:ext cx="73136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Since,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−∆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−∆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−∆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−∆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Therefore,</a:t>
                </a: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≅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−∆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𝑳𝒔𝒊𝒏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𝚫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≅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−∆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sz="2400" b="1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830388" y="1827213"/>
                <a:ext cx="7313612" cy="4114800"/>
              </a:xfrm>
              <a:blipFill rotWithShape="1">
                <a:blip r:embed="rId2"/>
                <a:stretch>
                  <a:fillRect l="-83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5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Computing the Control Noise Matrix(1)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80592" y="2992426"/>
                <a:ext cx="6496779" cy="712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𝝏𝜷</m:t>
                        </m:r>
                      </m:den>
                    </m:f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=</a:t>
                </a:r>
                <a:r>
                  <a:rPr lang="en-US" sz="2400" b="1" i="1" dirty="0" smtClean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𝑳𝒔𝒊𝒏</m:t>
                    </m:r>
                  </m:oMath>
                </a14:m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i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92" y="2992426"/>
                <a:ext cx="6496779" cy="712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80592" y="4312815"/>
                <a:ext cx="6166560" cy="712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𝝏𝜷</m:t>
                        </m:r>
                      </m:den>
                    </m:f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</a:rPr>
                  <a:t>=</a:t>
                </a:r>
                <a:r>
                  <a:rPr lang="en-US" sz="2400" b="1" i="1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𝑳𝒄𝒐𝒔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𝜟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92" y="4312815"/>
                <a:ext cx="6166560" cy="712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0592" y="5633203"/>
                <a:ext cx="1643399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𝝏𝜷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92" y="5633203"/>
                <a:ext cx="1643399" cy="8715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7725" y="1548765"/>
                <a:ext cx="72224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We </a:t>
                </a:r>
                <a:r>
                  <a:rPr lang="en-US" sz="2400" dirty="0"/>
                  <a:t>can get the relationship of the state to control noises </a:t>
                </a:r>
                <a:r>
                  <a:rPr lang="en-US" sz="2400" dirty="0" smtClean="0"/>
                  <a:t>by first taking the derivatives of the state with respect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5" y="1548765"/>
                <a:ext cx="7222492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266" t="-4061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13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Computing the Control Noise Matrix(2)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53591" y="1838637"/>
            <a:ext cx="682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Then we recall that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53591" y="2814840"/>
                <a:ext cx="3490379" cy="84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𝒕𝒂𝒏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91" y="2814840"/>
                <a:ext cx="3490379" cy="8466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53591" y="417602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Therefore,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53591" y="5152223"/>
            <a:ext cx="5002233" cy="842859"/>
            <a:chOff x="1737167" y="5152223"/>
            <a:chExt cx="5002233" cy="842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7167" y="5219325"/>
                  <a:ext cx="2030428" cy="6760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𝝏𝜷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𝒕𝒂𝒏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</m:den>
                      </m:f>
                    </m:oMath>
                  </a14:m>
                  <a:r>
                    <a:rPr lang="en-US" sz="2400" b="1" i="1" dirty="0">
                      <a:solidFill>
                        <a:srgbClr val="C00000"/>
                      </a:solidFill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endParaRPr lang="en-US" sz="2400" b="1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167" y="5219325"/>
                  <a:ext cx="2030428" cy="6760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72388" y="5152223"/>
                  <a:ext cx="2667012" cy="842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𝝏𝜷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𝝏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𝒔𝒆𝒄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388" y="5152223"/>
                  <a:ext cx="2667012" cy="84285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91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Computing the </a:t>
            </a:r>
            <a:r>
              <a:rPr lang="en-US" sz="3200" dirty="0" smtClean="0"/>
              <a:t>Control </a:t>
            </a:r>
            <a:r>
              <a:rPr lang="en-US" sz="3200" dirty="0"/>
              <a:t>Noise </a:t>
            </a:r>
            <a:r>
              <a:rPr lang="en-US" sz="3200" dirty="0" smtClean="0"/>
              <a:t>Matrix(2)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87261" y="1527738"/>
            <a:ext cx="744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Using the chain rule to put these results together yields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7261" y="1897070"/>
                <a:ext cx="7024359" cy="4708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𝑫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𝜶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𝝏𝜶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𝝏𝜶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𝑳𝒔𝒊𝒏</m:t>
                                </m:r>
                                <m:r>
                                  <m:rPr>
                                    <m:nor/>
                                  </m:rPr>
                                  <a:rPr lang="en-US" b="1" i="1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𝑳𝒄𝒐𝒔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𝒕𝒂𝒏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𝜶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𝑳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𝒔𝒆𝒄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𝜶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𝑳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b="1" i="1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𝑳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𝒄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𝒐𝒔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𝑳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𝜟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𝒕𝒂𝒏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𝒓𝒘𝒅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𝒔𝒆𝒄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b="1" i="1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61" y="1897070"/>
                <a:ext cx="7024359" cy="47081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22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863548" y="3033176"/>
            <a:ext cx="2613648" cy="3348992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52417" y="5900838"/>
            <a:ext cx="4439862" cy="63487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Tx/>
              <a:buChar char="•"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535BBDD-C9BD-45E5-8992-AE92FDB1F63F}" type="slidenum">
              <a:rPr lang="en-US" altLang="en-US" sz="1400" b="0"/>
              <a:pPr eaLnBrk="1" hangingPunct="1"/>
              <a:t>3</a:t>
            </a:fld>
            <a:endParaRPr lang="en-US" alt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56998" y="662215"/>
            <a:ext cx="8424863" cy="579437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Differential Drive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1058" y="1992772"/>
                <a:ext cx="1842043" cy="76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𝒗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58" y="1992772"/>
                <a:ext cx="1842043" cy="7607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5880" y="1612686"/>
            <a:ext cx="5340351" cy="4654866"/>
            <a:chOff x="220323" y="1727302"/>
            <a:chExt cx="5340351" cy="4654866"/>
          </a:xfrm>
        </p:grpSpPr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1239499" y="2324202"/>
              <a:ext cx="3043237" cy="36210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3476286" y="3945039"/>
              <a:ext cx="85725" cy="423863"/>
            </a:xfrm>
            <a:custGeom>
              <a:avLst/>
              <a:gdLst>
                <a:gd name="T0" fmla="*/ 83791 w 266"/>
                <a:gd name="T1" fmla="*/ 423863 h 1331"/>
                <a:gd name="T2" fmla="*/ 84436 w 266"/>
                <a:gd name="T3" fmla="*/ 409214 h 1331"/>
                <a:gd name="T4" fmla="*/ 85080 w 266"/>
                <a:gd name="T5" fmla="*/ 394884 h 1331"/>
                <a:gd name="T6" fmla="*/ 85725 w 266"/>
                <a:gd name="T7" fmla="*/ 380235 h 1331"/>
                <a:gd name="T8" fmla="*/ 85725 w 266"/>
                <a:gd name="T9" fmla="*/ 365586 h 1331"/>
                <a:gd name="T10" fmla="*/ 85725 w 266"/>
                <a:gd name="T11" fmla="*/ 350937 h 1331"/>
                <a:gd name="T12" fmla="*/ 85080 w 266"/>
                <a:gd name="T13" fmla="*/ 336288 h 1331"/>
                <a:gd name="T14" fmla="*/ 84436 w 266"/>
                <a:gd name="T15" fmla="*/ 321958 h 1331"/>
                <a:gd name="T16" fmla="*/ 83469 w 266"/>
                <a:gd name="T17" fmla="*/ 307309 h 1331"/>
                <a:gd name="T18" fmla="*/ 82180 w 266"/>
                <a:gd name="T19" fmla="*/ 292978 h 1331"/>
                <a:gd name="T20" fmla="*/ 80891 w 266"/>
                <a:gd name="T21" fmla="*/ 278329 h 1331"/>
                <a:gd name="T22" fmla="*/ 79280 w 266"/>
                <a:gd name="T23" fmla="*/ 263999 h 1331"/>
                <a:gd name="T24" fmla="*/ 77346 w 266"/>
                <a:gd name="T25" fmla="*/ 249668 h 1331"/>
                <a:gd name="T26" fmla="*/ 74768 w 266"/>
                <a:gd name="T27" fmla="*/ 235338 h 1331"/>
                <a:gd name="T28" fmla="*/ 72512 w 266"/>
                <a:gd name="T29" fmla="*/ 221007 h 1331"/>
                <a:gd name="T30" fmla="*/ 69934 w 266"/>
                <a:gd name="T31" fmla="*/ 206359 h 1331"/>
                <a:gd name="T32" fmla="*/ 66711 w 266"/>
                <a:gd name="T33" fmla="*/ 192347 h 1331"/>
                <a:gd name="T34" fmla="*/ 63810 w 266"/>
                <a:gd name="T35" fmla="*/ 178016 h 1331"/>
                <a:gd name="T36" fmla="*/ 60265 w 266"/>
                <a:gd name="T37" fmla="*/ 164004 h 1331"/>
                <a:gd name="T38" fmla="*/ 56398 w 266"/>
                <a:gd name="T39" fmla="*/ 149674 h 1331"/>
                <a:gd name="T40" fmla="*/ 52531 w 266"/>
                <a:gd name="T41" fmla="*/ 135980 h 1331"/>
                <a:gd name="T42" fmla="*/ 48341 w 266"/>
                <a:gd name="T43" fmla="*/ 121650 h 1331"/>
                <a:gd name="T44" fmla="*/ 44152 w 266"/>
                <a:gd name="T45" fmla="*/ 107956 h 1331"/>
                <a:gd name="T46" fmla="*/ 39640 w 266"/>
                <a:gd name="T47" fmla="*/ 93944 h 1331"/>
                <a:gd name="T48" fmla="*/ 34483 w 266"/>
                <a:gd name="T49" fmla="*/ 80569 h 1331"/>
                <a:gd name="T50" fmla="*/ 29005 w 266"/>
                <a:gd name="T51" fmla="*/ 66557 h 1331"/>
                <a:gd name="T52" fmla="*/ 23848 w 266"/>
                <a:gd name="T53" fmla="*/ 53182 h 1331"/>
                <a:gd name="T54" fmla="*/ 18047 w 266"/>
                <a:gd name="T55" fmla="*/ 40125 h 1331"/>
                <a:gd name="T56" fmla="*/ 12569 w 266"/>
                <a:gd name="T57" fmla="*/ 26432 h 1331"/>
                <a:gd name="T58" fmla="*/ 6445 w 266"/>
                <a:gd name="T59" fmla="*/ 13375 h 1331"/>
                <a:gd name="T60" fmla="*/ 0 w 266"/>
                <a:gd name="T61" fmla="*/ 0 h 13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66" h="1331">
                  <a:moveTo>
                    <a:pt x="260" y="1331"/>
                  </a:moveTo>
                  <a:lnTo>
                    <a:pt x="262" y="1285"/>
                  </a:lnTo>
                  <a:lnTo>
                    <a:pt x="264" y="1240"/>
                  </a:lnTo>
                  <a:lnTo>
                    <a:pt x="266" y="1194"/>
                  </a:lnTo>
                  <a:lnTo>
                    <a:pt x="266" y="1148"/>
                  </a:lnTo>
                  <a:lnTo>
                    <a:pt x="266" y="1102"/>
                  </a:lnTo>
                  <a:lnTo>
                    <a:pt x="264" y="1056"/>
                  </a:lnTo>
                  <a:lnTo>
                    <a:pt x="262" y="1011"/>
                  </a:lnTo>
                  <a:lnTo>
                    <a:pt x="259" y="965"/>
                  </a:lnTo>
                  <a:lnTo>
                    <a:pt x="255" y="920"/>
                  </a:lnTo>
                  <a:lnTo>
                    <a:pt x="251" y="874"/>
                  </a:lnTo>
                  <a:lnTo>
                    <a:pt x="246" y="829"/>
                  </a:lnTo>
                  <a:lnTo>
                    <a:pt x="240" y="784"/>
                  </a:lnTo>
                  <a:lnTo>
                    <a:pt x="232" y="739"/>
                  </a:lnTo>
                  <a:lnTo>
                    <a:pt x="225" y="694"/>
                  </a:lnTo>
                  <a:lnTo>
                    <a:pt x="217" y="648"/>
                  </a:lnTo>
                  <a:lnTo>
                    <a:pt x="207" y="604"/>
                  </a:lnTo>
                  <a:lnTo>
                    <a:pt x="198" y="559"/>
                  </a:lnTo>
                  <a:lnTo>
                    <a:pt x="187" y="515"/>
                  </a:lnTo>
                  <a:lnTo>
                    <a:pt x="175" y="470"/>
                  </a:lnTo>
                  <a:lnTo>
                    <a:pt x="163" y="427"/>
                  </a:lnTo>
                  <a:lnTo>
                    <a:pt x="150" y="382"/>
                  </a:lnTo>
                  <a:lnTo>
                    <a:pt x="137" y="339"/>
                  </a:lnTo>
                  <a:lnTo>
                    <a:pt x="123" y="295"/>
                  </a:lnTo>
                  <a:lnTo>
                    <a:pt x="107" y="253"/>
                  </a:lnTo>
                  <a:lnTo>
                    <a:pt x="90" y="209"/>
                  </a:lnTo>
                  <a:lnTo>
                    <a:pt x="74" y="167"/>
                  </a:lnTo>
                  <a:lnTo>
                    <a:pt x="56" y="126"/>
                  </a:lnTo>
                  <a:lnTo>
                    <a:pt x="39" y="83"/>
                  </a:lnTo>
                  <a:lnTo>
                    <a:pt x="20" y="4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1537948" y="2232808"/>
              <a:ext cx="85725" cy="395288"/>
            </a:xfrm>
            <a:custGeom>
              <a:avLst/>
              <a:gdLst>
                <a:gd name="T0" fmla="*/ 0 w 273"/>
                <a:gd name="T1" fmla="*/ 395288 h 1244"/>
                <a:gd name="T2" fmla="*/ 4396 w 273"/>
                <a:gd name="T3" fmla="*/ 388933 h 1244"/>
                <a:gd name="T4" fmla="*/ 8792 w 273"/>
                <a:gd name="T5" fmla="*/ 382896 h 1244"/>
                <a:gd name="T6" fmla="*/ 13188 w 273"/>
                <a:gd name="T7" fmla="*/ 376540 h 1244"/>
                <a:gd name="T8" fmla="*/ 16957 w 273"/>
                <a:gd name="T9" fmla="*/ 369868 h 1244"/>
                <a:gd name="T10" fmla="*/ 21353 w 273"/>
                <a:gd name="T11" fmla="*/ 363512 h 1244"/>
                <a:gd name="T12" fmla="*/ 25121 w 273"/>
                <a:gd name="T13" fmla="*/ 356840 h 1244"/>
                <a:gd name="T14" fmla="*/ 28889 w 273"/>
                <a:gd name="T15" fmla="*/ 350167 h 1244"/>
                <a:gd name="T16" fmla="*/ 32657 w 273"/>
                <a:gd name="T17" fmla="*/ 343176 h 1244"/>
                <a:gd name="T18" fmla="*/ 36111 w 273"/>
                <a:gd name="T19" fmla="*/ 336821 h 1244"/>
                <a:gd name="T20" fmla="*/ 39879 w 273"/>
                <a:gd name="T21" fmla="*/ 329830 h 1244"/>
                <a:gd name="T22" fmla="*/ 43020 w 273"/>
                <a:gd name="T23" fmla="*/ 322840 h 1244"/>
                <a:gd name="T24" fmla="*/ 46160 w 273"/>
                <a:gd name="T25" fmla="*/ 315531 h 1244"/>
                <a:gd name="T26" fmla="*/ 49300 w 273"/>
                <a:gd name="T27" fmla="*/ 308858 h 1244"/>
                <a:gd name="T28" fmla="*/ 52126 w 273"/>
                <a:gd name="T29" fmla="*/ 301550 h 1244"/>
                <a:gd name="T30" fmla="*/ 54952 w 273"/>
                <a:gd name="T31" fmla="*/ 294559 h 1244"/>
                <a:gd name="T32" fmla="*/ 58092 w 273"/>
                <a:gd name="T33" fmla="*/ 287251 h 1244"/>
                <a:gd name="T34" fmla="*/ 60604 w 273"/>
                <a:gd name="T35" fmla="*/ 280260 h 1244"/>
                <a:gd name="T36" fmla="*/ 62802 w 273"/>
                <a:gd name="T37" fmla="*/ 272952 h 1244"/>
                <a:gd name="T38" fmla="*/ 65000 w 273"/>
                <a:gd name="T39" fmla="*/ 265644 h 1244"/>
                <a:gd name="T40" fmla="*/ 67512 w 273"/>
                <a:gd name="T41" fmla="*/ 258018 h 1244"/>
                <a:gd name="T42" fmla="*/ 69710 w 273"/>
                <a:gd name="T43" fmla="*/ 250709 h 1244"/>
                <a:gd name="T44" fmla="*/ 71595 w 273"/>
                <a:gd name="T45" fmla="*/ 243401 h 1244"/>
                <a:gd name="T46" fmla="*/ 73479 w 273"/>
                <a:gd name="T47" fmla="*/ 235775 h 1244"/>
                <a:gd name="T48" fmla="*/ 75363 w 273"/>
                <a:gd name="T49" fmla="*/ 228466 h 1244"/>
                <a:gd name="T50" fmla="*/ 76933 w 273"/>
                <a:gd name="T51" fmla="*/ 220840 h 1244"/>
                <a:gd name="T52" fmla="*/ 78189 w 273"/>
                <a:gd name="T53" fmla="*/ 213214 h 1244"/>
                <a:gd name="T54" fmla="*/ 79445 w 273"/>
                <a:gd name="T55" fmla="*/ 205906 h 1244"/>
                <a:gd name="T56" fmla="*/ 80701 w 273"/>
                <a:gd name="T57" fmla="*/ 197962 h 1244"/>
                <a:gd name="T58" fmla="*/ 81643 w 273"/>
                <a:gd name="T59" fmla="*/ 190336 h 1244"/>
                <a:gd name="T60" fmla="*/ 82585 w 273"/>
                <a:gd name="T61" fmla="*/ 182709 h 1244"/>
                <a:gd name="T62" fmla="*/ 83527 w 273"/>
                <a:gd name="T63" fmla="*/ 175083 h 1244"/>
                <a:gd name="T64" fmla="*/ 84469 w 273"/>
                <a:gd name="T65" fmla="*/ 167139 h 1244"/>
                <a:gd name="T66" fmla="*/ 85097 w 273"/>
                <a:gd name="T67" fmla="*/ 159831 h 1244"/>
                <a:gd name="T68" fmla="*/ 85411 w 273"/>
                <a:gd name="T69" fmla="*/ 152205 h 1244"/>
                <a:gd name="T70" fmla="*/ 85725 w 273"/>
                <a:gd name="T71" fmla="*/ 144261 h 1244"/>
                <a:gd name="T72" fmla="*/ 85725 w 273"/>
                <a:gd name="T73" fmla="*/ 136635 h 1244"/>
                <a:gd name="T74" fmla="*/ 85725 w 273"/>
                <a:gd name="T75" fmla="*/ 128691 h 1244"/>
                <a:gd name="T76" fmla="*/ 85725 w 273"/>
                <a:gd name="T77" fmla="*/ 121383 h 1244"/>
                <a:gd name="T78" fmla="*/ 85411 w 273"/>
                <a:gd name="T79" fmla="*/ 113757 h 1244"/>
                <a:gd name="T80" fmla="*/ 85097 w 273"/>
                <a:gd name="T81" fmla="*/ 105813 h 1244"/>
                <a:gd name="T82" fmla="*/ 84783 w 273"/>
                <a:gd name="T83" fmla="*/ 98186 h 1244"/>
                <a:gd name="T84" fmla="*/ 84155 w 273"/>
                <a:gd name="T85" fmla="*/ 90560 h 1244"/>
                <a:gd name="T86" fmla="*/ 82899 w 273"/>
                <a:gd name="T87" fmla="*/ 82616 h 1244"/>
                <a:gd name="T88" fmla="*/ 82271 w 273"/>
                <a:gd name="T89" fmla="*/ 75308 h 1244"/>
                <a:gd name="T90" fmla="*/ 81015 w 273"/>
                <a:gd name="T91" fmla="*/ 67682 h 1244"/>
                <a:gd name="T92" fmla="*/ 80073 w 273"/>
                <a:gd name="T93" fmla="*/ 60056 h 1244"/>
                <a:gd name="T94" fmla="*/ 78817 w 273"/>
                <a:gd name="T95" fmla="*/ 52430 h 1244"/>
                <a:gd name="T96" fmla="*/ 77561 w 273"/>
                <a:gd name="T97" fmla="*/ 44804 h 1244"/>
                <a:gd name="T98" fmla="*/ 75991 w 273"/>
                <a:gd name="T99" fmla="*/ 37495 h 1244"/>
                <a:gd name="T100" fmla="*/ 74107 w 273"/>
                <a:gd name="T101" fmla="*/ 29869 h 1244"/>
                <a:gd name="T102" fmla="*/ 72223 w 273"/>
                <a:gd name="T103" fmla="*/ 22243 h 1244"/>
                <a:gd name="T104" fmla="*/ 70338 w 273"/>
                <a:gd name="T105" fmla="*/ 14617 h 1244"/>
                <a:gd name="T106" fmla="*/ 68454 w 273"/>
                <a:gd name="T107" fmla="*/ 7308 h 1244"/>
                <a:gd name="T108" fmla="*/ 66256 w 273"/>
                <a:gd name="T109" fmla="*/ 0 h 12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3" h="1244">
                  <a:moveTo>
                    <a:pt x="0" y="1244"/>
                  </a:moveTo>
                  <a:lnTo>
                    <a:pt x="14" y="1224"/>
                  </a:lnTo>
                  <a:lnTo>
                    <a:pt x="28" y="1205"/>
                  </a:lnTo>
                  <a:lnTo>
                    <a:pt x="42" y="1185"/>
                  </a:lnTo>
                  <a:lnTo>
                    <a:pt x="54" y="1164"/>
                  </a:lnTo>
                  <a:lnTo>
                    <a:pt x="68" y="1144"/>
                  </a:lnTo>
                  <a:lnTo>
                    <a:pt x="80" y="1123"/>
                  </a:lnTo>
                  <a:lnTo>
                    <a:pt x="92" y="1102"/>
                  </a:lnTo>
                  <a:lnTo>
                    <a:pt x="104" y="1080"/>
                  </a:lnTo>
                  <a:lnTo>
                    <a:pt x="115" y="1060"/>
                  </a:lnTo>
                  <a:lnTo>
                    <a:pt x="127" y="1038"/>
                  </a:lnTo>
                  <a:lnTo>
                    <a:pt x="137" y="1016"/>
                  </a:lnTo>
                  <a:lnTo>
                    <a:pt x="147" y="993"/>
                  </a:lnTo>
                  <a:lnTo>
                    <a:pt x="157" y="972"/>
                  </a:lnTo>
                  <a:lnTo>
                    <a:pt x="166" y="949"/>
                  </a:lnTo>
                  <a:lnTo>
                    <a:pt x="175" y="927"/>
                  </a:lnTo>
                  <a:lnTo>
                    <a:pt x="185" y="904"/>
                  </a:lnTo>
                  <a:lnTo>
                    <a:pt x="193" y="882"/>
                  </a:lnTo>
                  <a:lnTo>
                    <a:pt x="200" y="859"/>
                  </a:lnTo>
                  <a:lnTo>
                    <a:pt x="207" y="836"/>
                  </a:lnTo>
                  <a:lnTo>
                    <a:pt x="215" y="812"/>
                  </a:lnTo>
                  <a:lnTo>
                    <a:pt x="222" y="789"/>
                  </a:lnTo>
                  <a:lnTo>
                    <a:pt x="228" y="766"/>
                  </a:lnTo>
                  <a:lnTo>
                    <a:pt x="234" y="742"/>
                  </a:lnTo>
                  <a:lnTo>
                    <a:pt x="240" y="719"/>
                  </a:lnTo>
                  <a:lnTo>
                    <a:pt x="245" y="695"/>
                  </a:lnTo>
                  <a:lnTo>
                    <a:pt x="249" y="671"/>
                  </a:lnTo>
                  <a:lnTo>
                    <a:pt x="253" y="648"/>
                  </a:lnTo>
                  <a:lnTo>
                    <a:pt x="257" y="623"/>
                  </a:lnTo>
                  <a:lnTo>
                    <a:pt x="260" y="599"/>
                  </a:lnTo>
                  <a:lnTo>
                    <a:pt x="263" y="575"/>
                  </a:lnTo>
                  <a:lnTo>
                    <a:pt x="266" y="551"/>
                  </a:lnTo>
                  <a:lnTo>
                    <a:pt x="269" y="526"/>
                  </a:lnTo>
                  <a:lnTo>
                    <a:pt x="271" y="503"/>
                  </a:lnTo>
                  <a:lnTo>
                    <a:pt x="272" y="479"/>
                  </a:lnTo>
                  <a:lnTo>
                    <a:pt x="273" y="454"/>
                  </a:lnTo>
                  <a:lnTo>
                    <a:pt x="273" y="430"/>
                  </a:lnTo>
                  <a:lnTo>
                    <a:pt x="273" y="405"/>
                  </a:lnTo>
                  <a:lnTo>
                    <a:pt x="273" y="382"/>
                  </a:lnTo>
                  <a:lnTo>
                    <a:pt x="272" y="358"/>
                  </a:lnTo>
                  <a:lnTo>
                    <a:pt x="271" y="333"/>
                  </a:lnTo>
                  <a:lnTo>
                    <a:pt x="270" y="309"/>
                  </a:lnTo>
                  <a:lnTo>
                    <a:pt x="268" y="285"/>
                  </a:lnTo>
                  <a:lnTo>
                    <a:pt x="264" y="260"/>
                  </a:lnTo>
                  <a:lnTo>
                    <a:pt x="262" y="237"/>
                  </a:lnTo>
                  <a:lnTo>
                    <a:pt x="258" y="213"/>
                  </a:lnTo>
                  <a:lnTo>
                    <a:pt x="255" y="189"/>
                  </a:lnTo>
                  <a:lnTo>
                    <a:pt x="251" y="165"/>
                  </a:lnTo>
                  <a:lnTo>
                    <a:pt x="247" y="141"/>
                  </a:lnTo>
                  <a:lnTo>
                    <a:pt x="242" y="118"/>
                  </a:lnTo>
                  <a:lnTo>
                    <a:pt x="236" y="94"/>
                  </a:lnTo>
                  <a:lnTo>
                    <a:pt x="230" y="70"/>
                  </a:lnTo>
                  <a:lnTo>
                    <a:pt x="224" y="46"/>
                  </a:lnTo>
                  <a:lnTo>
                    <a:pt x="218" y="23"/>
                  </a:lnTo>
                  <a:lnTo>
                    <a:pt x="21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1517310" y="2147988"/>
              <a:ext cx="182880" cy="182880"/>
            </a:xfrm>
            <a:custGeom>
              <a:avLst/>
              <a:gdLst>
                <a:gd name="T0" fmla="*/ 9351 w 128"/>
                <a:gd name="T1" fmla="*/ 68263 h 216"/>
                <a:gd name="T2" fmla="*/ 0 w 128"/>
                <a:gd name="T3" fmla="*/ 0 h 216"/>
                <a:gd name="T4" fmla="*/ 41275 w 128"/>
                <a:gd name="T5" fmla="*/ 55622 h 216"/>
                <a:gd name="T6" fmla="*/ 20315 w 128"/>
                <a:gd name="T7" fmla="*/ 49617 h 216"/>
                <a:gd name="T8" fmla="*/ 9351 w 128"/>
                <a:gd name="T9" fmla="*/ 68263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16">
                  <a:moveTo>
                    <a:pt x="29" y="216"/>
                  </a:moveTo>
                  <a:lnTo>
                    <a:pt x="0" y="0"/>
                  </a:lnTo>
                  <a:lnTo>
                    <a:pt x="128" y="176"/>
                  </a:lnTo>
                  <a:lnTo>
                    <a:pt x="63" y="157"/>
                  </a:lnTo>
                  <a:lnTo>
                    <a:pt x="29" y="216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7"/>
            <p:cNvSpPr>
              <a:spLocks noChangeArrowheads="1"/>
            </p:cNvSpPr>
            <p:nvPr/>
          </p:nvSpPr>
          <p:spPr bwMode="auto">
            <a:xfrm>
              <a:off x="1198224" y="2281339"/>
              <a:ext cx="84137" cy="84138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1423649" y="2805214"/>
              <a:ext cx="1573212" cy="1347788"/>
            </a:xfrm>
            <a:custGeom>
              <a:avLst/>
              <a:gdLst>
                <a:gd name="T0" fmla="*/ 1567812 w 4953"/>
                <a:gd name="T1" fmla="*/ 47330 h 4243"/>
                <a:gd name="T2" fmla="*/ 1573212 w 4953"/>
                <a:gd name="T3" fmla="*/ 76554 h 4243"/>
                <a:gd name="T4" fmla="*/ 1570036 w 4953"/>
                <a:gd name="T5" fmla="*/ 112766 h 4243"/>
                <a:gd name="T6" fmla="*/ 1558283 w 4953"/>
                <a:gd name="T7" fmla="*/ 154695 h 4243"/>
                <a:gd name="T8" fmla="*/ 1538273 w 4953"/>
                <a:gd name="T9" fmla="*/ 202978 h 4243"/>
                <a:gd name="T10" fmla="*/ 1509369 w 4953"/>
                <a:gd name="T11" fmla="*/ 255708 h 4243"/>
                <a:gd name="T12" fmla="*/ 1472842 w 4953"/>
                <a:gd name="T13" fmla="*/ 313203 h 4243"/>
                <a:gd name="T14" fmla="*/ 1429009 w 4953"/>
                <a:gd name="T15" fmla="*/ 375144 h 4243"/>
                <a:gd name="T16" fmla="*/ 1377553 w 4953"/>
                <a:gd name="T17" fmla="*/ 439945 h 4243"/>
                <a:gd name="T18" fmla="*/ 1320062 w 4953"/>
                <a:gd name="T19" fmla="*/ 507604 h 4243"/>
                <a:gd name="T20" fmla="*/ 1256537 w 4953"/>
                <a:gd name="T21" fmla="*/ 577170 h 4243"/>
                <a:gd name="T22" fmla="*/ 1187611 w 4953"/>
                <a:gd name="T23" fmla="*/ 647370 h 4243"/>
                <a:gd name="T24" fmla="*/ 1114557 w 4953"/>
                <a:gd name="T25" fmla="*/ 718206 h 4243"/>
                <a:gd name="T26" fmla="*/ 1038009 w 4953"/>
                <a:gd name="T27" fmla="*/ 788089 h 4243"/>
                <a:gd name="T28" fmla="*/ 958284 w 4953"/>
                <a:gd name="T29" fmla="*/ 857337 h 4243"/>
                <a:gd name="T30" fmla="*/ 876971 w 4953"/>
                <a:gd name="T31" fmla="*/ 924361 h 4243"/>
                <a:gd name="T32" fmla="*/ 794706 w 4953"/>
                <a:gd name="T33" fmla="*/ 988526 h 4243"/>
                <a:gd name="T34" fmla="*/ 712122 w 4953"/>
                <a:gd name="T35" fmla="*/ 1048880 h 4243"/>
                <a:gd name="T36" fmla="*/ 630492 w 4953"/>
                <a:gd name="T37" fmla="*/ 1106057 h 4243"/>
                <a:gd name="T38" fmla="*/ 550450 w 4953"/>
                <a:gd name="T39" fmla="*/ 1157516 h 4243"/>
                <a:gd name="T40" fmla="*/ 472948 w 4953"/>
                <a:gd name="T41" fmla="*/ 1204210 h 4243"/>
                <a:gd name="T42" fmla="*/ 399259 w 4953"/>
                <a:gd name="T43" fmla="*/ 1244869 h 4243"/>
                <a:gd name="T44" fmla="*/ 329698 w 4953"/>
                <a:gd name="T45" fmla="*/ 1279176 h 4243"/>
                <a:gd name="T46" fmla="*/ 265219 w 4953"/>
                <a:gd name="T47" fmla="*/ 1306811 h 4243"/>
                <a:gd name="T48" fmla="*/ 206141 w 4953"/>
                <a:gd name="T49" fmla="*/ 1327458 h 4243"/>
                <a:gd name="T50" fmla="*/ 153732 w 4953"/>
                <a:gd name="T51" fmla="*/ 1341117 h 4243"/>
                <a:gd name="T52" fmla="*/ 108311 w 4953"/>
                <a:gd name="T53" fmla="*/ 1347470 h 4243"/>
                <a:gd name="T54" fmla="*/ 70196 w 4953"/>
                <a:gd name="T55" fmla="*/ 1345882 h 4243"/>
                <a:gd name="T56" fmla="*/ 40339 w 4953"/>
                <a:gd name="T57" fmla="*/ 1337306 h 4243"/>
                <a:gd name="T58" fmla="*/ 18105 w 4953"/>
                <a:gd name="T59" fmla="*/ 1321423 h 4243"/>
                <a:gd name="T60" fmla="*/ 5082 w 4953"/>
                <a:gd name="T61" fmla="*/ 1298235 h 4243"/>
                <a:gd name="T62" fmla="*/ 0 w 4953"/>
                <a:gd name="T63" fmla="*/ 1268376 h 4243"/>
                <a:gd name="T64" fmla="*/ 4129 w 4953"/>
                <a:gd name="T65" fmla="*/ 1231846 h 4243"/>
                <a:gd name="T66" fmla="*/ 16517 w 4953"/>
                <a:gd name="T67" fmla="*/ 1189281 h 4243"/>
                <a:gd name="T68" fmla="*/ 37480 w 4953"/>
                <a:gd name="T69" fmla="*/ 1140680 h 4243"/>
                <a:gd name="T70" fmla="*/ 67020 w 4953"/>
                <a:gd name="T71" fmla="*/ 1087315 h 4243"/>
                <a:gd name="T72" fmla="*/ 104182 w 4953"/>
                <a:gd name="T73" fmla="*/ 1029185 h 4243"/>
                <a:gd name="T74" fmla="*/ 148650 w 4953"/>
                <a:gd name="T75" fmla="*/ 967244 h 4243"/>
                <a:gd name="T76" fmla="*/ 200423 w 4953"/>
                <a:gd name="T77" fmla="*/ 902125 h 4243"/>
                <a:gd name="T78" fmla="*/ 258549 w 4953"/>
                <a:gd name="T79" fmla="*/ 834148 h 4243"/>
                <a:gd name="T80" fmla="*/ 322710 w 4953"/>
                <a:gd name="T81" fmla="*/ 764901 h 4243"/>
                <a:gd name="T82" fmla="*/ 391635 w 4953"/>
                <a:gd name="T83" fmla="*/ 694065 h 4243"/>
                <a:gd name="T84" fmla="*/ 465325 w 4953"/>
                <a:gd name="T85" fmla="*/ 623547 h 4243"/>
                <a:gd name="T86" fmla="*/ 542191 w 4953"/>
                <a:gd name="T87" fmla="*/ 553346 h 4243"/>
                <a:gd name="T88" fmla="*/ 621916 w 4953"/>
                <a:gd name="T89" fmla="*/ 484734 h 4243"/>
                <a:gd name="T90" fmla="*/ 703546 w 4953"/>
                <a:gd name="T91" fmla="*/ 418027 h 4243"/>
                <a:gd name="T92" fmla="*/ 785812 w 4953"/>
                <a:gd name="T93" fmla="*/ 354180 h 4243"/>
                <a:gd name="T94" fmla="*/ 868395 w 4953"/>
                <a:gd name="T95" fmla="*/ 293508 h 4243"/>
                <a:gd name="T96" fmla="*/ 950026 w 4953"/>
                <a:gd name="T97" fmla="*/ 237284 h 4243"/>
                <a:gd name="T98" fmla="*/ 1029750 w 4953"/>
                <a:gd name="T99" fmla="*/ 186143 h 4243"/>
                <a:gd name="T100" fmla="*/ 1106616 w 4953"/>
                <a:gd name="T101" fmla="*/ 140084 h 4243"/>
                <a:gd name="T102" fmla="*/ 1180306 w 4953"/>
                <a:gd name="T103" fmla="*/ 99742 h 4243"/>
                <a:gd name="T104" fmla="*/ 1249549 w 4953"/>
                <a:gd name="T105" fmla="*/ 66071 h 4243"/>
                <a:gd name="T106" fmla="*/ 1313710 w 4953"/>
                <a:gd name="T107" fmla="*/ 38753 h 4243"/>
                <a:gd name="T108" fmla="*/ 1371836 w 4953"/>
                <a:gd name="T109" fmla="*/ 18741 h 4243"/>
                <a:gd name="T110" fmla="*/ 1423927 w 4953"/>
                <a:gd name="T111" fmla="*/ 5718 h 4243"/>
                <a:gd name="T112" fmla="*/ 1468712 w 4953"/>
                <a:gd name="T113" fmla="*/ 318 h 4243"/>
                <a:gd name="T114" fmla="*/ 1505875 w 4953"/>
                <a:gd name="T115" fmla="*/ 2224 h 4243"/>
                <a:gd name="T116" fmla="*/ 1535414 w 4953"/>
                <a:gd name="T117" fmla="*/ 11435 h 4243"/>
                <a:gd name="T118" fmla="*/ 1556695 w 4953"/>
                <a:gd name="T119" fmla="*/ 27953 h 42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53" h="4243">
                  <a:moveTo>
                    <a:pt x="4901" y="88"/>
                  </a:moveTo>
                  <a:lnTo>
                    <a:pt x="4909" y="99"/>
                  </a:lnTo>
                  <a:lnTo>
                    <a:pt x="4917" y="111"/>
                  </a:lnTo>
                  <a:lnTo>
                    <a:pt x="4924" y="123"/>
                  </a:lnTo>
                  <a:lnTo>
                    <a:pt x="4931" y="135"/>
                  </a:lnTo>
                  <a:lnTo>
                    <a:pt x="4936" y="149"/>
                  </a:lnTo>
                  <a:lnTo>
                    <a:pt x="4941" y="162"/>
                  </a:lnTo>
                  <a:lnTo>
                    <a:pt x="4944" y="177"/>
                  </a:lnTo>
                  <a:lnTo>
                    <a:pt x="4948" y="192"/>
                  </a:lnTo>
                  <a:lnTo>
                    <a:pt x="4950" y="208"/>
                  </a:lnTo>
                  <a:lnTo>
                    <a:pt x="4952" y="224"/>
                  </a:lnTo>
                  <a:lnTo>
                    <a:pt x="4953" y="241"/>
                  </a:lnTo>
                  <a:lnTo>
                    <a:pt x="4953" y="259"/>
                  </a:lnTo>
                  <a:lnTo>
                    <a:pt x="4952" y="277"/>
                  </a:lnTo>
                  <a:lnTo>
                    <a:pt x="4951" y="296"/>
                  </a:lnTo>
                  <a:lnTo>
                    <a:pt x="4949" y="314"/>
                  </a:lnTo>
                  <a:lnTo>
                    <a:pt x="4946" y="334"/>
                  </a:lnTo>
                  <a:lnTo>
                    <a:pt x="4943" y="355"/>
                  </a:lnTo>
                  <a:lnTo>
                    <a:pt x="4939" y="376"/>
                  </a:lnTo>
                  <a:lnTo>
                    <a:pt x="4934" y="396"/>
                  </a:lnTo>
                  <a:lnTo>
                    <a:pt x="4927" y="419"/>
                  </a:lnTo>
                  <a:lnTo>
                    <a:pt x="4921" y="441"/>
                  </a:lnTo>
                  <a:lnTo>
                    <a:pt x="4914" y="464"/>
                  </a:lnTo>
                  <a:lnTo>
                    <a:pt x="4906" y="487"/>
                  </a:lnTo>
                  <a:lnTo>
                    <a:pt x="4897" y="511"/>
                  </a:lnTo>
                  <a:lnTo>
                    <a:pt x="4888" y="536"/>
                  </a:lnTo>
                  <a:lnTo>
                    <a:pt x="4878" y="561"/>
                  </a:lnTo>
                  <a:lnTo>
                    <a:pt x="4866" y="586"/>
                  </a:lnTo>
                  <a:lnTo>
                    <a:pt x="4855" y="612"/>
                  </a:lnTo>
                  <a:lnTo>
                    <a:pt x="4843" y="639"/>
                  </a:lnTo>
                  <a:lnTo>
                    <a:pt x="4829" y="664"/>
                  </a:lnTo>
                  <a:lnTo>
                    <a:pt x="4815" y="692"/>
                  </a:lnTo>
                  <a:lnTo>
                    <a:pt x="4800" y="719"/>
                  </a:lnTo>
                  <a:lnTo>
                    <a:pt x="4784" y="748"/>
                  </a:lnTo>
                  <a:lnTo>
                    <a:pt x="4769" y="776"/>
                  </a:lnTo>
                  <a:lnTo>
                    <a:pt x="4752" y="805"/>
                  </a:lnTo>
                  <a:lnTo>
                    <a:pt x="4735" y="834"/>
                  </a:lnTo>
                  <a:lnTo>
                    <a:pt x="4716" y="864"/>
                  </a:lnTo>
                  <a:lnTo>
                    <a:pt x="4697" y="894"/>
                  </a:lnTo>
                  <a:lnTo>
                    <a:pt x="4678" y="925"/>
                  </a:lnTo>
                  <a:lnTo>
                    <a:pt x="4658" y="955"/>
                  </a:lnTo>
                  <a:lnTo>
                    <a:pt x="4637" y="986"/>
                  </a:lnTo>
                  <a:lnTo>
                    <a:pt x="4616" y="1019"/>
                  </a:lnTo>
                  <a:lnTo>
                    <a:pt x="4594" y="1051"/>
                  </a:lnTo>
                  <a:lnTo>
                    <a:pt x="4571" y="1083"/>
                  </a:lnTo>
                  <a:lnTo>
                    <a:pt x="4547" y="1115"/>
                  </a:lnTo>
                  <a:lnTo>
                    <a:pt x="4523" y="1148"/>
                  </a:lnTo>
                  <a:lnTo>
                    <a:pt x="4499" y="1181"/>
                  </a:lnTo>
                  <a:lnTo>
                    <a:pt x="4473" y="1214"/>
                  </a:lnTo>
                  <a:lnTo>
                    <a:pt x="4447" y="1248"/>
                  </a:lnTo>
                  <a:lnTo>
                    <a:pt x="4421" y="1283"/>
                  </a:lnTo>
                  <a:lnTo>
                    <a:pt x="4393" y="1317"/>
                  </a:lnTo>
                  <a:lnTo>
                    <a:pt x="4366" y="1351"/>
                  </a:lnTo>
                  <a:lnTo>
                    <a:pt x="4337" y="1385"/>
                  </a:lnTo>
                  <a:lnTo>
                    <a:pt x="4308" y="1420"/>
                  </a:lnTo>
                  <a:lnTo>
                    <a:pt x="4279" y="1455"/>
                  </a:lnTo>
                  <a:lnTo>
                    <a:pt x="4249" y="1491"/>
                  </a:lnTo>
                  <a:lnTo>
                    <a:pt x="4219" y="1527"/>
                  </a:lnTo>
                  <a:lnTo>
                    <a:pt x="4188" y="1562"/>
                  </a:lnTo>
                  <a:lnTo>
                    <a:pt x="4156" y="1598"/>
                  </a:lnTo>
                  <a:lnTo>
                    <a:pt x="4123" y="1635"/>
                  </a:lnTo>
                  <a:lnTo>
                    <a:pt x="4091" y="1671"/>
                  </a:lnTo>
                  <a:lnTo>
                    <a:pt x="4058" y="1707"/>
                  </a:lnTo>
                  <a:lnTo>
                    <a:pt x="4024" y="1743"/>
                  </a:lnTo>
                  <a:lnTo>
                    <a:pt x="3990" y="1779"/>
                  </a:lnTo>
                  <a:lnTo>
                    <a:pt x="3956" y="1817"/>
                  </a:lnTo>
                  <a:lnTo>
                    <a:pt x="3920" y="1853"/>
                  </a:lnTo>
                  <a:lnTo>
                    <a:pt x="3885" y="1890"/>
                  </a:lnTo>
                  <a:lnTo>
                    <a:pt x="3849" y="1928"/>
                  </a:lnTo>
                  <a:lnTo>
                    <a:pt x="3813" y="1964"/>
                  </a:lnTo>
                  <a:lnTo>
                    <a:pt x="3776" y="2001"/>
                  </a:lnTo>
                  <a:lnTo>
                    <a:pt x="3739" y="2038"/>
                  </a:lnTo>
                  <a:lnTo>
                    <a:pt x="3702" y="2076"/>
                  </a:lnTo>
                  <a:lnTo>
                    <a:pt x="3664" y="2113"/>
                  </a:lnTo>
                  <a:lnTo>
                    <a:pt x="3626" y="2149"/>
                  </a:lnTo>
                  <a:lnTo>
                    <a:pt x="3587" y="2186"/>
                  </a:lnTo>
                  <a:lnTo>
                    <a:pt x="3548" y="2224"/>
                  </a:lnTo>
                  <a:lnTo>
                    <a:pt x="3509" y="2261"/>
                  </a:lnTo>
                  <a:lnTo>
                    <a:pt x="3470" y="2298"/>
                  </a:lnTo>
                  <a:lnTo>
                    <a:pt x="3429" y="2334"/>
                  </a:lnTo>
                  <a:lnTo>
                    <a:pt x="3390" y="2372"/>
                  </a:lnTo>
                  <a:lnTo>
                    <a:pt x="3349" y="2409"/>
                  </a:lnTo>
                  <a:lnTo>
                    <a:pt x="3308" y="2445"/>
                  </a:lnTo>
                  <a:lnTo>
                    <a:pt x="3268" y="2481"/>
                  </a:lnTo>
                  <a:lnTo>
                    <a:pt x="3226" y="2519"/>
                  </a:lnTo>
                  <a:lnTo>
                    <a:pt x="3185" y="2555"/>
                  </a:lnTo>
                  <a:lnTo>
                    <a:pt x="3143" y="2591"/>
                  </a:lnTo>
                  <a:lnTo>
                    <a:pt x="3102" y="2627"/>
                  </a:lnTo>
                  <a:lnTo>
                    <a:pt x="3059" y="2664"/>
                  </a:lnTo>
                  <a:lnTo>
                    <a:pt x="3017" y="2699"/>
                  </a:lnTo>
                  <a:lnTo>
                    <a:pt x="2974" y="2735"/>
                  </a:lnTo>
                  <a:lnTo>
                    <a:pt x="2932" y="2770"/>
                  </a:lnTo>
                  <a:lnTo>
                    <a:pt x="2889" y="2806"/>
                  </a:lnTo>
                  <a:lnTo>
                    <a:pt x="2847" y="2841"/>
                  </a:lnTo>
                  <a:lnTo>
                    <a:pt x="2803" y="2875"/>
                  </a:lnTo>
                  <a:lnTo>
                    <a:pt x="2761" y="2910"/>
                  </a:lnTo>
                  <a:lnTo>
                    <a:pt x="2717" y="2944"/>
                  </a:lnTo>
                  <a:lnTo>
                    <a:pt x="2675" y="2978"/>
                  </a:lnTo>
                  <a:lnTo>
                    <a:pt x="2631" y="3012"/>
                  </a:lnTo>
                  <a:lnTo>
                    <a:pt x="2588" y="3046"/>
                  </a:lnTo>
                  <a:lnTo>
                    <a:pt x="2544" y="3079"/>
                  </a:lnTo>
                  <a:lnTo>
                    <a:pt x="2502" y="3112"/>
                  </a:lnTo>
                  <a:lnTo>
                    <a:pt x="2458" y="3144"/>
                  </a:lnTo>
                  <a:lnTo>
                    <a:pt x="2415" y="3177"/>
                  </a:lnTo>
                  <a:lnTo>
                    <a:pt x="2371" y="3209"/>
                  </a:lnTo>
                  <a:lnTo>
                    <a:pt x="2328" y="3240"/>
                  </a:lnTo>
                  <a:lnTo>
                    <a:pt x="2285" y="3272"/>
                  </a:lnTo>
                  <a:lnTo>
                    <a:pt x="2242" y="3302"/>
                  </a:lnTo>
                  <a:lnTo>
                    <a:pt x="2198" y="3334"/>
                  </a:lnTo>
                  <a:lnTo>
                    <a:pt x="2156" y="3364"/>
                  </a:lnTo>
                  <a:lnTo>
                    <a:pt x="2112" y="3394"/>
                  </a:lnTo>
                  <a:lnTo>
                    <a:pt x="2070" y="3424"/>
                  </a:lnTo>
                  <a:lnTo>
                    <a:pt x="2027" y="3453"/>
                  </a:lnTo>
                  <a:lnTo>
                    <a:pt x="1985" y="3482"/>
                  </a:lnTo>
                  <a:lnTo>
                    <a:pt x="1942" y="3510"/>
                  </a:lnTo>
                  <a:lnTo>
                    <a:pt x="1900" y="3537"/>
                  </a:lnTo>
                  <a:lnTo>
                    <a:pt x="1858" y="3564"/>
                  </a:lnTo>
                  <a:lnTo>
                    <a:pt x="1816" y="3591"/>
                  </a:lnTo>
                  <a:lnTo>
                    <a:pt x="1774" y="3618"/>
                  </a:lnTo>
                  <a:lnTo>
                    <a:pt x="1733" y="3644"/>
                  </a:lnTo>
                  <a:lnTo>
                    <a:pt x="1691" y="3670"/>
                  </a:lnTo>
                  <a:lnTo>
                    <a:pt x="1651" y="3695"/>
                  </a:lnTo>
                  <a:lnTo>
                    <a:pt x="1610" y="3720"/>
                  </a:lnTo>
                  <a:lnTo>
                    <a:pt x="1569" y="3744"/>
                  </a:lnTo>
                  <a:lnTo>
                    <a:pt x="1529" y="3767"/>
                  </a:lnTo>
                  <a:lnTo>
                    <a:pt x="1489" y="3791"/>
                  </a:lnTo>
                  <a:lnTo>
                    <a:pt x="1450" y="3813"/>
                  </a:lnTo>
                  <a:lnTo>
                    <a:pt x="1411" y="3836"/>
                  </a:lnTo>
                  <a:lnTo>
                    <a:pt x="1371" y="3857"/>
                  </a:lnTo>
                  <a:lnTo>
                    <a:pt x="1333" y="3878"/>
                  </a:lnTo>
                  <a:lnTo>
                    <a:pt x="1295" y="3899"/>
                  </a:lnTo>
                  <a:lnTo>
                    <a:pt x="1257" y="3919"/>
                  </a:lnTo>
                  <a:lnTo>
                    <a:pt x="1219" y="3938"/>
                  </a:lnTo>
                  <a:lnTo>
                    <a:pt x="1182" y="3957"/>
                  </a:lnTo>
                  <a:lnTo>
                    <a:pt x="1145" y="3975"/>
                  </a:lnTo>
                  <a:lnTo>
                    <a:pt x="1109" y="3993"/>
                  </a:lnTo>
                  <a:lnTo>
                    <a:pt x="1073" y="4011"/>
                  </a:lnTo>
                  <a:lnTo>
                    <a:pt x="1038" y="4027"/>
                  </a:lnTo>
                  <a:lnTo>
                    <a:pt x="1002" y="4043"/>
                  </a:lnTo>
                  <a:lnTo>
                    <a:pt x="968" y="4058"/>
                  </a:lnTo>
                  <a:lnTo>
                    <a:pt x="934" y="4073"/>
                  </a:lnTo>
                  <a:lnTo>
                    <a:pt x="900" y="4087"/>
                  </a:lnTo>
                  <a:lnTo>
                    <a:pt x="867" y="4101"/>
                  </a:lnTo>
                  <a:lnTo>
                    <a:pt x="835" y="4114"/>
                  </a:lnTo>
                  <a:lnTo>
                    <a:pt x="802" y="4127"/>
                  </a:lnTo>
                  <a:lnTo>
                    <a:pt x="770" y="4138"/>
                  </a:lnTo>
                  <a:lnTo>
                    <a:pt x="739" y="4149"/>
                  </a:lnTo>
                  <a:lnTo>
                    <a:pt x="709" y="4160"/>
                  </a:lnTo>
                  <a:lnTo>
                    <a:pt x="679" y="4170"/>
                  </a:lnTo>
                  <a:lnTo>
                    <a:pt x="649" y="4179"/>
                  </a:lnTo>
                  <a:lnTo>
                    <a:pt x="620" y="4188"/>
                  </a:lnTo>
                  <a:lnTo>
                    <a:pt x="592" y="4196"/>
                  </a:lnTo>
                  <a:lnTo>
                    <a:pt x="564" y="4203"/>
                  </a:lnTo>
                  <a:lnTo>
                    <a:pt x="537" y="4210"/>
                  </a:lnTo>
                  <a:lnTo>
                    <a:pt x="510" y="4217"/>
                  </a:lnTo>
                  <a:lnTo>
                    <a:pt x="484" y="4222"/>
                  </a:lnTo>
                  <a:lnTo>
                    <a:pt x="458" y="4227"/>
                  </a:lnTo>
                  <a:lnTo>
                    <a:pt x="433" y="4231"/>
                  </a:lnTo>
                  <a:lnTo>
                    <a:pt x="410" y="4234"/>
                  </a:lnTo>
                  <a:lnTo>
                    <a:pt x="386" y="4237"/>
                  </a:lnTo>
                  <a:lnTo>
                    <a:pt x="363" y="4239"/>
                  </a:lnTo>
                  <a:lnTo>
                    <a:pt x="341" y="4242"/>
                  </a:lnTo>
                  <a:lnTo>
                    <a:pt x="320" y="4243"/>
                  </a:lnTo>
                  <a:lnTo>
                    <a:pt x="299" y="4243"/>
                  </a:lnTo>
                  <a:lnTo>
                    <a:pt x="278" y="4243"/>
                  </a:lnTo>
                  <a:lnTo>
                    <a:pt x="258" y="4242"/>
                  </a:lnTo>
                  <a:lnTo>
                    <a:pt x="240" y="4239"/>
                  </a:lnTo>
                  <a:lnTo>
                    <a:pt x="221" y="4237"/>
                  </a:lnTo>
                  <a:lnTo>
                    <a:pt x="203" y="4234"/>
                  </a:lnTo>
                  <a:lnTo>
                    <a:pt x="187" y="4231"/>
                  </a:lnTo>
                  <a:lnTo>
                    <a:pt x="171" y="4227"/>
                  </a:lnTo>
                  <a:lnTo>
                    <a:pt x="156" y="4222"/>
                  </a:lnTo>
                  <a:lnTo>
                    <a:pt x="140" y="4216"/>
                  </a:lnTo>
                  <a:lnTo>
                    <a:pt x="127" y="4210"/>
                  </a:lnTo>
                  <a:lnTo>
                    <a:pt x="113" y="4203"/>
                  </a:lnTo>
                  <a:lnTo>
                    <a:pt x="101" y="4196"/>
                  </a:lnTo>
                  <a:lnTo>
                    <a:pt x="88" y="4188"/>
                  </a:lnTo>
                  <a:lnTo>
                    <a:pt x="78" y="4179"/>
                  </a:lnTo>
                  <a:lnTo>
                    <a:pt x="68" y="4170"/>
                  </a:lnTo>
                  <a:lnTo>
                    <a:pt x="57" y="4160"/>
                  </a:lnTo>
                  <a:lnTo>
                    <a:pt x="49" y="4149"/>
                  </a:lnTo>
                  <a:lnTo>
                    <a:pt x="41" y="4138"/>
                  </a:lnTo>
                  <a:lnTo>
                    <a:pt x="34" y="4127"/>
                  </a:lnTo>
                  <a:lnTo>
                    <a:pt x="26" y="4114"/>
                  </a:lnTo>
                  <a:lnTo>
                    <a:pt x="21" y="4101"/>
                  </a:lnTo>
                  <a:lnTo>
                    <a:pt x="16" y="4087"/>
                  </a:lnTo>
                  <a:lnTo>
                    <a:pt x="12" y="4073"/>
                  </a:lnTo>
                  <a:lnTo>
                    <a:pt x="8" y="4058"/>
                  </a:lnTo>
                  <a:lnTo>
                    <a:pt x="5" y="4043"/>
                  </a:lnTo>
                  <a:lnTo>
                    <a:pt x="2" y="4026"/>
                  </a:lnTo>
                  <a:lnTo>
                    <a:pt x="1" y="4010"/>
                  </a:lnTo>
                  <a:lnTo>
                    <a:pt x="0" y="3993"/>
                  </a:lnTo>
                  <a:lnTo>
                    <a:pt x="0" y="3974"/>
                  </a:lnTo>
                  <a:lnTo>
                    <a:pt x="1" y="3957"/>
                  </a:lnTo>
                  <a:lnTo>
                    <a:pt x="3" y="3937"/>
                  </a:lnTo>
                  <a:lnTo>
                    <a:pt x="6" y="3919"/>
                  </a:lnTo>
                  <a:lnTo>
                    <a:pt x="9" y="3898"/>
                  </a:lnTo>
                  <a:lnTo>
                    <a:pt x="13" y="3878"/>
                  </a:lnTo>
                  <a:lnTo>
                    <a:pt x="18" y="3856"/>
                  </a:lnTo>
                  <a:lnTo>
                    <a:pt x="23" y="3835"/>
                  </a:lnTo>
                  <a:lnTo>
                    <a:pt x="29" y="3813"/>
                  </a:lnTo>
                  <a:lnTo>
                    <a:pt x="36" y="3790"/>
                  </a:lnTo>
                  <a:lnTo>
                    <a:pt x="44" y="3767"/>
                  </a:lnTo>
                  <a:lnTo>
                    <a:pt x="52" y="3744"/>
                  </a:lnTo>
                  <a:lnTo>
                    <a:pt x="62" y="3719"/>
                  </a:lnTo>
                  <a:lnTo>
                    <a:pt x="71" y="3695"/>
                  </a:lnTo>
                  <a:lnTo>
                    <a:pt x="82" y="3669"/>
                  </a:lnTo>
                  <a:lnTo>
                    <a:pt x="94" y="3644"/>
                  </a:lnTo>
                  <a:lnTo>
                    <a:pt x="105" y="3617"/>
                  </a:lnTo>
                  <a:lnTo>
                    <a:pt x="118" y="3591"/>
                  </a:lnTo>
                  <a:lnTo>
                    <a:pt x="132" y="3564"/>
                  </a:lnTo>
                  <a:lnTo>
                    <a:pt x="146" y="3536"/>
                  </a:lnTo>
                  <a:lnTo>
                    <a:pt x="161" y="3509"/>
                  </a:lnTo>
                  <a:lnTo>
                    <a:pt x="177" y="3481"/>
                  </a:lnTo>
                  <a:lnTo>
                    <a:pt x="193" y="3452"/>
                  </a:lnTo>
                  <a:lnTo>
                    <a:pt x="211" y="3423"/>
                  </a:lnTo>
                  <a:lnTo>
                    <a:pt x="228" y="3394"/>
                  </a:lnTo>
                  <a:lnTo>
                    <a:pt x="247" y="3364"/>
                  </a:lnTo>
                  <a:lnTo>
                    <a:pt x="266" y="3333"/>
                  </a:lnTo>
                  <a:lnTo>
                    <a:pt x="285" y="3302"/>
                  </a:lnTo>
                  <a:lnTo>
                    <a:pt x="306" y="3271"/>
                  </a:lnTo>
                  <a:lnTo>
                    <a:pt x="328" y="3240"/>
                  </a:lnTo>
                  <a:lnTo>
                    <a:pt x="350" y="3208"/>
                  </a:lnTo>
                  <a:lnTo>
                    <a:pt x="371" y="3176"/>
                  </a:lnTo>
                  <a:lnTo>
                    <a:pt x="395" y="3144"/>
                  </a:lnTo>
                  <a:lnTo>
                    <a:pt x="419" y="3111"/>
                  </a:lnTo>
                  <a:lnTo>
                    <a:pt x="443" y="3078"/>
                  </a:lnTo>
                  <a:lnTo>
                    <a:pt x="468" y="3045"/>
                  </a:lnTo>
                  <a:lnTo>
                    <a:pt x="494" y="3012"/>
                  </a:lnTo>
                  <a:lnTo>
                    <a:pt x="520" y="2977"/>
                  </a:lnTo>
                  <a:lnTo>
                    <a:pt x="546" y="2943"/>
                  </a:lnTo>
                  <a:lnTo>
                    <a:pt x="574" y="2909"/>
                  </a:lnTo>
                  <a:lnTo>
                    <a:pt x="602" y="2875"/>
                  </a:lnTo>
                  <a:lnTo>
                    <a:pt x="631" y="2840"/>
                  </a:lnTo>
                  <a:lnTo>
                    <a:pt x="660" y="2804"/>
                  </a:lnTo>
                  <a:lnTo>
                    <a:pt x="689" y="2769"/>
                  </a:lnTo>
                  <a:lnTo>
                    <a:pt x="721" y="2734"/>
                  </a:lnTo>
                  <a:lnTo>
                    <a:pt x="751" y="2698"/>
                  </a:lnTo>
                  <a:lnTo>
                    <a:pt x="783" y="2663"/>
                  </a:lnTo>
                  <a:lnTo>
                    <a:pt x="814" y="2626"/>
                  </a:lnTo>
                  <a:lnTo>
                    <a:pt x="847" y="2590"/>
                  </a:lnTo>
                  <a:lnTo>
                    <a:pt x="879" y="2554"/>
                  </a:lnTo>
                  <a:lnTo>
                    <a:pt x="912" y="2518"/>
                  </a:lnTo>
                  <a:lnTo>
                    <a:pt x="946" y="2481"/>
                  </a:lnTo>
                  <a:lnTo>
                    <a:pt x="981" y="2444"/>
                  </a:lnTo>
                  <a:lnTo>
                    <a:pt x="1016" y="2408"/>
                  </a:lnTo>
                  <a:lnTo>
                    <a:pt x="1051" y="2371"/>
                  </a:lnTo>
                  <a:lnTo>
                    <a:pt x="1086" y="2334"/>
                  </a:lnTo>
                  <a:lnTo>
                    <a:pt x="1123" y="2297"/>
                  </a:lnTo>
                  <a:lnTo>
                    <a:pt x="1159" y="2260"/>
                  </a:lnTo>
                  <a:lnTo>
                    <a:pt x="1196" y="2223"/>
                  </a:lnTo>
                  <a:lnTo>
                    <a:pt x="1233" y="2185"/>
                  </a:lnTo>
                  <a:lnTo>
                    <a:pt x="1271" y="2149"/>
                  </a:lnTo>
                  <a:lnTo>
                    <a:pt x="1309" y="2112"/>
                  </a:lnTo>
                  <a:lnTo>
                    <a:pt x="1347" y="2075"/>
                  </a:lnTo>
                  <a:lnTo>
                    <a:pt x="1386" y="2037"/>
                  </a:lnTo>
                  <a:lnTo>
                    <a:pt x="1425" y="2000"/>
                  </a:lnTo>
                  <a:lnTo>
                    <a:pt x="1465" y="1963"/>
                  </a:lnTo>
                  <a:lnTo>
                    <a:pt x="1504" y="1927"/>
                  </a:lnTo>
                  <a:lnTo>
                    <a:pt x="1544" y="1889"/>
                  </a:lnTo>
                  <a:lnTo>
                    <a:pt x="1585" y="1852"/>
                  </a:lnTo>
                  <a:lnTo>
                    <a:pt x="1625" y="1816"/>
                  </a:lnTo>
                  <a:lnTo>
                    <a:pt x="1666" y="1778"/>
                  </a:lnTo>
                  <a:lnTo>
                    <a:pt x="1707" y="1742"/>
                  </a:lnTo>
                  <a:lnTo>
                    <a:pt x="1748" y="1706"/>
                  </a:lnTo>
                  <a:lnTo>
                    <a:pt x="1790" y="1670"/>
                  </a:lnTo>
                  <a:lnTo>
                    <a:pt x="1831" y="1634"/>
                  </a:lnTo>
                  <a:lnTo>
                    <a:pt x="1874" y="1597"/>
                  </a:lnTo>
                  <a:lnTo>
                    <a:pt x="1915" y="1561"/>
                  </a:lnTo>
                  <a:lnTo>
                    <a:pt x="1958" y="1526"/>
                  </a:lnTo>
                  <a:lnTo>
                    <a:pt x="2000" y="1491"/>
                  </a:lnTo>
                  <a:lnTo>
                    <a:pt x="2043" y="1454"/>
                  </a:lnTo>
                  <a:lnTo>
                    <a:pt x="2086" y="1419"/>
                  </a:lnTo>
                  <a:lnTo>
                    <a:pt x="2129" y="1385"/>
                  </a:lnTo>
                  <a:lnTo>
                    <a:pt x="2171" y="1350"/>
                  </a:lnTo>
                  <a:lnTo>
                    <a:pt x="2215" y="1316"/>
                  </a:lnTo>
                  <a:lnTo>
                    <a:pt x="2258" y="1281"/>
                  </a:lnTo>
                  <a:lnTo>
                    <a:pt x="2301" y="1247"/>
                  </a:lnTo>
                  <a:lnTo>
                    <a:pt x="2344" y="1213"/>
                  </a:lnTo>
                  <a:lnTo>
                    <a:pt x="2388" y="1180"/>
                  </a:lnTo>
                  <a:lnTo>
                    <a:pt x="2431" y="1147"/>
                  </a:lnTo>
                  <a:lnTo>
                    <a:pt x="2474" y="1115"/>
                  </a:lnTo>
                  <a:lnTo>
                    <a:pt x="2517" y="1082"/>
                  </a:lnTo>
                  <a:lnTo>
                    <a:pt x="2561" y="1050"/>
                  </a:lnTo>
                  <a:lnTo>
                    <a:pt x="2604" y="1017"/>
                  </a:lnTo>
                  <a:lnTo>
                    <a:pt x="2648" y="986"/>
                  </a:lnTo>
                  <a:lnTo>
                    <a:pt x="2690" y="955"/>
                  </a:lnTo>
                  <a:lnTo>
                    <a:pt x="2734" y="924"/>
                  </a:lnTo>
                  <a:lnTo>
                    <a:pt x="2776" y="893"/>
                  </a:lnTo>
                  <a:lnTo>
                    <a:pt x="2820" y="863"/>
                  </a:lnTo>
                  <a:lnTo>
                    <a:pt x="2862" y="834"/>
                  </a:lnTo>
                  <a:lnTo>
                    <a:pt x="2906" y="804"/>
                  </a:lnTo>
                  <a:lnTo>
                    <a:pt x="2948" y="775"/>
                  </a:lnTo>
                  <a:lnTo>
                    <a:pt x="2991" y="747"/>
                  </a:lnTo>
                  <a:lnTo>
                    <a:pt x="3033" y="719"/>
                  </a:lnTo>
                  <a:lnTo>
                    <a:pt x="3075" y="691"/>
                  </a:lnTo>
                  <a:lnTo>
                    <a:pt x="3117" y="664"/>
                  </a:lnTo>
                  <a:lnTo>
                    <a:pt x="3159" y="638"/>
                  </a:lnTo>
                  <a:lnTo>
                    <a:pt x="3200" y="612"/>
                  </a:lnTo>
                  <a:lnTo>
                    <a:pt x="3242" y="586"/>
                  </a:lnTo>
                  <a:lnTo>
                    <a:pt x="3283" y="560"/>
                  </a:lnTo>
                  <a:lnTo>
                    <a:pt x="3323" y="535"/>
                  </a:lnTo>
                  <a:lnTo>
                    <a:pt x="3364" y="511"/>
                  </a:lnTo>
                  <a:lnTo>
                    <a:pt x="3404" y="486"/>
                  </a:lnTo>
                  <a:lnTo>
                    <a:pt x="3445" y="464"/>
                  </a:lnTo>
                  <a:lnTo>
                    <a:pt x="3484" y="441"/>
                  </a:lnTo>
                  <a:lnTo>
                    <a:pt x="3523" y="418"/>
                  </a:lnTo>
                  <a:lnTo>
                    <a:pt x="3563" y="396"/>
                  </a:lnTo>
                  <a:lnTo>
                    <a:pt x="3601" y="375"/>
                  </a:lnTo>
                  <a:lnTo>
                    <a:pt x="3641" y="354"/>
                  </a:lnTo>
                  <a:lnTo>
                    <a:pt x="3678" y="334"/>
                  </a:lnTo>
                  <a:lnTo>
                    <a:pt x="3716" y="314"/>
                  </a:lnTo>
                  <a:lnTo>
                    <a:pt x="3753" y="295"/>
                  </a:lnTo>
                  <a:lnTo>
                    <a:pt x="3790" y="276"/>
                  </a:lnTo>
                  <a:lnTo>
                    <a:pt x="3827" y="259"/>
                  </a:lnTo>
                  <a:lnTo>
                    <a:pt x="3863" y="241"/>
                  </a:lnTo>
                  <a:lnTo>
                    <a:pt x="3899" y="224"/>
                  </a:lnTo>
                  <a:lnTo>
                    <a:pt x="3934" y="208"/>
                  </a:lnTo>
                  <a:lnTo>
                    <a:pt x="3969" y="192"/>
                  </a:lnTo>
                  <a:lnTo>
                    <a:pt x="4003" y="177"/>
                  </a:lnTo>
                  <a:lnTo>
                    <a:pt x="4036" y="162"/>
                  </a:lnTo>
                  <a:lnTo>
                    <a:pt x="4071" y="148"/>
                  </a:lnTo>
                  <a:lnTo>
                    <a:pt x="4104" y="135"/>
                  </a:lnTo>
                  <a:lnTo>
                    <a:pt x="4136" y="122"/>
                  </a:lnTo>
                  <a:lnTo>
                    <a:pt x="4168" y="111"/>
                  </a:lnTo>
                  <a:lnTo>
                    <a:pt x="4199" y="99"/>
                  </a:lnTo>
                  <a:lnTo>
                    <a:pt x="4230" y="88"/>
                  </a:lnTo>
                  <a:lnTo>
                    <a:pt x="4260" y="77"/>
                  </a:lnTo>
                  <a:lnTo>
                    <a:pt x="4290" y="68"/>
                  </a:lnTo>
                  <a:lnTo>
                    <a:pt x="4319" y="59"/>
                  </a:lnTo>
                  <a:lnTo>
                    <a:pt x="4348" y="50"/>
                  </a:lnTo>
                  <a:lnTo>
                    <a:pt x="4376" y="43"/>
                  </a:lnTo>
                  <a:lnTo>
                    <a:pt x="4403" y="36"/>
                  </a:lnTo>
                  <a:lnTo>
                    <a:pt x="4430" y="29"/>
                  </a:lnTo>
                  <a:lnTo>
                    <a:pt x="4457" y="24"/>
                  </a:lnTo>
                  <a:lnTo>
                    <a:pt x="4483" y="18"/>
                  </a:lnTo>
                  <a:lnTo>
                    <a:pt x="4508" y="13"/>
                  </a:lnTo>
                  <a:lnTo>
                    <a:pt x="4532" y="10"/>
                  </a:lnTo>
                  <a:lnTo>
                    <a:pt x="4557" y="7"/>
                  </a:lnTo>
                  <a:lnTo>
                    <a:pt x="4579" y="4"/>
                  </a:lnTo>
                  <a:lnTo>
                    <a:pt x="4602" y="2"/>
                  </a:lnTo>
                  <a:lnTo>
                    <a:pt x="4624" y="1"/>
                  </a:lnTo>
                  <a:lnTo>
                    <a:pt x="4645" y="0"/>
                  </a:lnTo>
                  <a:lnTo>
                    <a:pt x="4665" y="0"/>
                  </a:lnTo>
                  <a:lnTo>
                    <a:pt x="4686" y="1"/>
                  </a:lnTo>
                  <a:lnTo>
                    <a:pt x="4705" y="2"/>
                  </a:lnTo>
                  <a:lnTo>
                    <a:pt x="4723" y="4"/>
                  </a:lnTo>
                  <a:lnTo>
                    <a:pt x="4741" y="7"/>
                  </a:lnTo>
                  <a:lnTo>
                    <a:pt x="4759" y="10"/>
                  </a:lnTo>
                  <a:lnTo>
                    <a:pt x="4775" y="14"/>
                  </a:lnTo>
                  <a:lnTo>
                    <a:pt x="4791" y="18"/>
                  </a:lnTo>
                  <a:lnTo>
                    <a:pt x="4806" y="24"/>
                  </a:lnTo>
                  <a:lnTo>
                    <a:pt x="4821" y="30"/>
                  </a:lnTo>
                  <a:lnTo>
                    <a:pt x="4834" y="36"/>
                  </a:lnTo>
                  <a:lnTo>
                    <a:pt x="4847" y="43"/>
                  </a:lnTo>
                  <a:lnTo>
                    <a:pt x="4859" y="50"/>
                  </a:lnTo>
                  <a:lnTo>
                    <a:pt x="4870" y="59"/>
                  </a:lnTo>
                  <a:lnTo>
                    <a:pt x="4881" y="68"/>
                  </a:lnTo>
                  <a:lnTo>
                    <a:pt x="4891" y="77"/>
                  </a:lnTo>
                  <a:lnTo>
                    <a:pt x="4901" y="88"/>
                  </a:lnTo>
                  <a:close/>
                </a:path>
              </a:pathLst>
            </a:custGeom>
            <a:solidFill>
              <a:srgbClr val="B2B2B2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2930186" y="4599089"/>
              <a:ext cx="1573213" cy="1346200"/>
            </a:xfrm>
            <a:custGeom>
              <a:avLst/>
              <a:gdLst>
                <a:gd name="T0" fmla="*/ 1567496 w 4953"/>
                <a:gd name="T1" fmla="*/ 47274 h 4243"/>
                <a:gd name="T2" fmla="*/ 1572895 w 4953"/>
                <a:gd name="T3" fmla="*/ 76781 h 4243"/>
                <a:gd name="T4" fmla="*/ 1570037 w 4953"/>
                <a:gd name="T5" fmla="*/ 112633 h 4243"/>
                <a:gd name="T6" fmla="*/ 1557967 w 4953"/>
                <a:gd name="T7" fmla="*/ 154830 h 4243"/>
                <a:gd name="T8" fmla="*/ 1537639 w 4953"/>
                <a:gd name="T9" fmla="*/ 202422 h 4243"/>
                <a:gd name="T10" fmla="*/ 1509370 w 4953"/>
                <a:gd name="T11" fmla="*/ 255724 h 4243"/>
                <a:gd name="T12" fmla="*/ 1472842 w 4953"/>
                <a:gd name="T13" fmla="*/ 313151 h 4243"/>
                <a:gd name="T14" fmla="*/ 1428692 w 4953"/>
                <a:gd name="T15" fmla="*/ 375020 h 4243"/>
                <a:gd name="T16" fmla="*/ 1377554 w 4953"/>
                <a:gd name="T17" fmla="*/ 439744 h 4243"/>
                <a:gd name="T18" fmla="*/ 1319746 w 4953"/>
                <a:gd name="T19" fmla="*/ 507006 h 4243"/>
                <a:gd name="T20" fmla="*/ 1256220 w 4953"/>
                <a:gd name="T21" fmla="*/ 576172 h 4243"/>
                <a:gd name="T22" fmla="*/ 1187612 w 4953"/>
                <a:gd name="T23" fmla="*/ 646925 h 4243"/>
                <a:gd name="T24" fmla="*/ 1114558 w 4953"/>
                <a:gd name="T25" fmla="*/ 717677 h 4243"/>
                <a:gd name="T26" fmla="*/ 1037692 w 4953"/>
                <a:gd name="T27" fmla="*/ 787478 h 4243"/>
                <a:gd name="T28" fmla="*/ 957967 w 4953"/>
                <a:gd name="T29" fmla="*/ 856644 h 4243"/>
                <a:gd name="T30" fmla="*/ 876972 w 4953"/>
                <a:gd name="T31" fmla="*/ 923272 h 4243"/>
                <a:gd name="T32" fmla="*/ 794071 w 4953"/>
                <a:gd name="T33" fmla="*/ 987679 h 4243"/>
                <a:gd name="T34" fmla="*/ 711805 w 4953"/>
                <a:gd name="T35" fmla="*/ 1047961 h 4243"/>
                <a:gd name="T36" fmla="*/ 630175 w 4953"/>
                <a:gd name="T37" fmla="*/ 1104436 h 4243"/>
                <a:gd name="T38" fmla="*/ 550450 w 4953"/>
                <a:gd name="T39" fmla="*/ 1156469 h 4243"/>
                <a:gd name="T40" fmla="*/ 472949 w 4953"/>
                <a:gd name="T41" fmla="*/ 1202791 h 4243"/>
                <a:gd name="T42" fmla="*/ 398941 w 4953"/>
                <a:gd name="T43" fmla="*/ 1243403 h 4243"/>
                <a:gd name="T44" fmla="*/ 329381 w 4953"/>
                <a:gd name="T45" fmla="*/ 1277668 h 4243"/>
                <a:gd name="T46" fmla="*/ 264902 w 4953"/>
                <a:gd name="T47" fmla="*/ 1305271 h 4243"/>
                <a:gd name="T48" fmla="*/ 206141 w 4953"/>
                <a:gd name="T49" fmla="*/ 1325894 h 4243"/>
                <a:gd name="T50" fmla="*/ 153732 w 4953"/>
                <a:gd name="T51" fmla="*/ 1339854 h 4243"/>
                <a:gd name="T52" fmla="*/ 107994 w 4953"/>
                <a:gd name="T53" fmla="*/ 1345565 h 4243"/>
                <a:gd name="T54" fmla="*/ 70196 w 4953"/>
                <a:gd name="T55" fmla="*/ 1344614 h 4243"/>
                <a:gd name="T56" fmla="*/ 40021 w 4953"/>
                <a:gd name="T57" fmla="*/ 1335730 h 4243"/>
                <a:gd name="T58" fmla="*/ 18105 w 4953"/>
                <a:gd name="T59" fmla="*/ 1319866 h 4243"/>
                <a:gd name="T60" fmla="*/ 5082 w 4953"/>
                <a:gd name="T61" fmla="*/ 1296705 h 4243"/>
                <a:gd name="T62" fmla="*/ 0 w 4953"/>
                <a:gd name="T63" fmla="*/ 1266881 h 4243"/>
                <a:gd name="T64" fmla="*/ 4129 w 4953"/>
                <a:gd name="T65" fmla="*/ 1230394 h 4243"/>
                <a:gd name="T66" fmla="*/ 16517 w 4953"/>
                <a:gd name="T67" fmla="*/ 1187562 h 4243"/>
                <a:gd name="T68" fmla="*/ 37480 w 4953"/>
                <a:gd name="T69" fmla="*/ 1139336 h 4243"/>
                <a:gd name="T70" fmla="*/ 66384 w 4953"/>
                <a:gd name="T71" fmla="*/ 1086034 h 4243"/>
                <a:gd name="T72" fmla="*/ 103547 w 4953"/>
                <a:gd name="T73" fmla="*/ 1027973 h 4243"/>
                <a:gd name="T74" fmla="*/ 148332 w 4953"/>
                <a:gd name="T75" fmla="*/ 966104 h 4243"/>
                <a:gd name="T76" fmla="*/ 200106 w 4953"/>
                <a:gd name="T77" fmla="*/ 901062 h 4243"/>
                <a:gd name="T78" fmla="*/ 258232 w 4953"/>
                <a:gd name="T79" fmla="*/ 833483 h 4243"/>
                <a:gd name="T80" fmla="*/ 322710 w 4953"/>
                <a:gd name="T81" fmla="*/ 763999 h 4243"/>
                <a:gd name="T82" fmla="*/ 391636 w 4953"/>
                <a:gd name="T83" fmla="*/ 693564 h 4243"/>
                <a:gd name="T84" fmla="*/ 465008 w 4953"/>
                <a:gd name="T85" fmla="*/ 623129 h 4243"/>
                <a:gd name="T86" fmla="*/ 542192 w 4953"/>
                <a:gd name="T87" fmla="*/ 553011 h 4243"/>
                <a:gd name="T88" fmla="*/ 621599 w 4953"/>
                <a:gd name="T89" fmla="*/ 484162 h 4243"/>
                <a:gd name="T90" fmla="*/ 703229 w 4953"/>
                <a:gd name="T91" fmla="*/ 417535 h 4243"/>
                <a:gd name="T92" fmla="*/ 785495 w 4953"/>
                <a:gd name="T93" fmla="*/ 353762 h 4243"/>
                <a:gd name="T94" fmla="*/ 868396 w 4953"/>
                <a:gd name="T95" fmla="*/ 293480 h 4243"/>
                <a:gd name="T96" fmla="*/ 950026 w 4953"/>
                <a:gd name="T97" fmla="*/ 237322 h 4243"/>
                <a:gd name="T98" fmla="*/ 1029433 w 4953"/>
                <a:gd name="T99" fmla="*/ 185606 h 4243"/>
                <a:gd name="T100" fmla="*/ 1106617 w 4953"/>
                <a:gd name="T101" fmla="*/ 139919 h 4243"/>
                <a:gd name="T102" fmla="*/ 1180307 w 4953"/>
                <a:gd name="T103" fmla="*/ 99625 h 4243"/>
                <a:gd name="T104" fmla="*/ 1249232 w 4953"/>
                <a:gd name="T105" fmla="*/ 65993 h 4243"/>
                <a:gd name="T106" fmla="*/ 1313711 w 4953"/>
                <a:gd name="T107" fmla="*/ 39025 h 4243"/>
                <a:gd name="T108" fmla="*/ 1371837 w 4953"/>
                <a:gd name="T109" fmla="*/ 19037 h 4243"/>
                <a:gd name="T110" fmla="*/ 1423610 w 4953"/>
                <a:gd name="T111" fmla="*/ 5711 h 4243"/>
                <a:gd name="T112" fmla="*/ 1468713 w 4953"/>
                <a:gd name="T113" fmla="*/ 635 h 4243"/>
                <a:gd name="T114" fmla="*/ 1505876 w 4953"/>
                <a:gd name="T115" fmla="*/ 2221 h 4243"/>
                <a:gd name="T116" fmla="*/ 1535098 w 4953"/>
                <a:gd name="T117" fmla="*/ 11422 h 4243"/>
                <a:gd name="T118" fmla="*/ 1556379 w 4953"/>
                <a:gd name="T119" fmla="*/ 27920 h 42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53" h="4243">
                  <a:moveTo>
                    <a:pt x="4900" y="88"/>
                  </a:moveTo>
                  <a:lnTo>
                    <a:pt x="4909" y="99"/>
                  </a:lnTo>
                  <a:lnTo>
                    <a:pt x="4917" y="111"/>
                  </a:lnTo>
                  <a:lnTo>
                    <a:pt x="4923" y="123"/>
                  </a:lnTo>
                  <a:lnTo>
                    <a:pt x="4929" y="136"/>
                  </a:lnTo>
                  <a:lnTo>
                    <a:pt x="4935" y="149"/>
                  </a:lnTo>
                  <a:lnTo>
                    <a:pt x="4940" y="163"/>
                  </a:lnTo>
                  <a:lnTo>
                    <a:pt x="4944" y="178"/>
                  </a:lnTo>
                  <a:lnTo>
                    <a:pt x="4947" y="193"/>
                  </a:lnTo>
                  <a:lnTo>
                    <a:pt x="4950" y="209"/>
                  </a:lnTo>
                  <a:lnTo>
                    <a:pt x="4951" y="225"/>
                  </a:lnTo>
                  <a:lnTo>
                    <a:pt x="4952" y="242"/>
                  </a:lnTo>
                  <a:lnTo>
                    <a:pt x="4953" y="259"/>
                  </a:lnTo>
                  <a:lnTo>
                    <a:pt x="4952" y="277"/>
                  </a:lnTo>
                  <a:lnTo>
                    <a:pt x="4951" y="296"/>
                  </a:lnTo>
                  <a:lnTo>
                    <a:pt x="4949" y="315"/>
                  </a:lnTo>
                  <a:lnTo>
                    <a:pt x="4946" y="335"/>
                  </a:lnTo>
                  <a:lnTo>
                    <a:pt x="4943" y="355"/>
                  </a:lnTo>
                  <a:lnTo>
                    <a:pt x="4939" y="375"/>
                  </a:lnTo>
                  <a:lnTo>
                    <a:pt x="4933" y="397"/>
                  </a:lnTo>
                  <a:lnTo>
                    <a:pt x="4927" y="419"/>
                  </a:lnTo>
                  <a:lnTo>
                    <a:pt x="4921" y="442"/>
                  </a:lnTo>
                  <a:lnTo>
                    <a:pt x="4914" y="464"/>
                  </a:lnTo>
                  <a:lnTo>
                    <a:pt x="4905" y="488"/>
                  </a:lnTo>
                  <a:lnTo>
                    <a:pt x="4897" y="512"/>
                  </a:lnTo>
                  <a:lnTo>
                    <a:pt x="4887" y="536"/>
                  </a:lnTo>
                  <a:lnTo>
                    <a:pt x="4876" y="561"/>
                  </a:lnTo>
                  <a:lnTo>
                    <a:pt x="4866" y="586"/>
                  </a:lnTo>
                  <a:lnTo>
                    <a:pt x="4854" y="612"/>
                  </a:lnTo>
                  <a:lnTo>
                    <a:pt x="4841" y="638"/>
                  </a:lnTo>
                  <a:lnTo>
                    <a:pt x="4829" y="665"/>
                  </a:lnTo>
                  <a:lnTo>
                    <a:pt x="4814" y="692"/>
                  </a:lnTo>
                  <a:lnTo>
                    <a:pt x="4800" y="720"/>
                  </a:lnTo>
                  <a:lnTo>
                    <a:pt x="4784" y="748"/>
                  </a:lnTo>
                  <a:lnTo>
                    <a:pt x="4769" y="777"/>
                  </a:lnTo>
                  <a:lnTo>
                    <a:pt x="4752" y="806"/>
                  </a:lnTo>
                  <a:lnTo>
                    <a:pt x="4734" y="835"/>
                  </a:lnTo>
                  <a:lnTo>
                    <a:pt x="4716" y="865"/>
                  </a:lnTo>
                  <a:lnTo>
                    <a:pt x="4697" y="895"/>
                  </a:lnTo>
                  <a:lnTo>
                    <a:pt x="4677" y="925"/>
                  </a:lnTo>
                  <a:lnTo>
                    <a:pt x="4658" y="956"/>
                  </a:lnTo>
                  <a:lnTo>
                    <a:pt x="4637" y="987"/>
                  </a:lnTo>
                  <a:lnTo>
                    <a:pt x="4615" y="1019"/>
                  </a:lnTo>
                  <a:lnTo>
                    <a:pt x="4593" y="1050"/>
                  </a:lnTo>
                  <a:lnTo>
                    <a:pt x="4570" y="1082"/>
                  </a:lnTo>
                  <a:lnTo>
                    <a:pt x="4547" y="1116"/>
                  </a:lnTo>
                  <a:lnTo>
                    <a:pt x="4522" y="1149"/>
                  </a:lnTo>
                  <a:lnTo>
                    <a:pt x="4498" y="1182"/>
                  </a:lnTo>
                  <a:lnTo>
                    <a:pt x="4472" y="1215"/>
                  </a:lnTo>
                  <a:lnTo>
                    <a:pt x="4446" y="1248"/>
                  </a:lnTo>
                  <a:lnTo>
                    <a:pt x="4419" y="1282"/>
                  </a:lnTo>
                  <a:lnTo>
                    <a:pt x="4393" y="1316"/>
                  </a:lnTo>
                  <a:lnTo>
                    <a:pt x="4366" y="1352"/>
                  </a:lnTo>
                  <a:lnTo>
                    <a:pt x="4337" y="1386"/>
                  </a:lnTo>
                  <a:lnTo>
                    <a:pt x="4308" y="1421"/>
                  </a:lnTo>
                  <a:lnTo>
                    <a:pt x="4279" y="1456"/>
                  </a:lnTo>
                  <a:lnTo>
                    <a:pt x="4248" y="1491"/>
                  </a:lnTo>
                  <a:lnTo>
                    <a:pt x="4217" y="1527"/>
                  </a:lnTo>
                  <a:lnTo>
                    <a:pt x="4186" y="1563"/>
                  </a:lnTo>
                  <a:lnTo>
                    <a:pt x="4155" y="1598"/>
                  </a:lnTo>
                  <a:lnTo>
                    <a:pt x="4123" y="1634"/>
                  </a:lnTo>
                  <a:lnTo>
                    <a:pt x="4090" y="1671"/>
                  </a:lnTo>
                  <a:lnTo>
                    <a:pt x="4058" y="1707"/>
                  </a:lnTo>
                  <a:lnTo>
                    <a:pt x="4024" y="1744"/>
                  </a:lnTo>
                  <a:lnTo>
                    <a:pt x="3989" y="1780"/>
                  </a:lnTo>
                  <a:lnTo>
                    <a:pt x="3955" y="1816"/>
                  </a:lnTo>
                  <a:lnTo>
                    <a:pt x="3920" y="1854"/>
                  </a:lnTo>
                  <a:lnTo>
                    <a:pt x="3885" y="1890"/>
                  </a:lnTo>
                  <a:lnTo>
                    <a:pt x="3849" y="1927"/>
                  </a:lnTo>
                  <a:lnTo>
                    <a:pt x="3812" y="1965"/>
                  </a:lnTo>
                  <a:lnTo>
                    <a:pt x="3776" y="2002"/>
                  </a:lnTo>
                  <a:lnTo>
                    <a:pt x="3739" y="2039"/>
                  </a:lnTo>
                  <a:lnTo>
                    <a:pt x="3701" y="2075"/>
                  </a:lnTo>
                  <a:lnTo>
                    <a:pt x="3663" y="2113"/>
                  </a:lnTo>
                  <a:lnTo>
                    <a:pt x="3625" y="2150"/>
                  </a:lnTo>
                  <a:lnTo>
                    <a:pt x="3586" y="2187"/>
                  </a:lnTo>
                  <a:lnTo>
                    <a:pt x="3548" y="2224"/>
                  </a:lnTo>
                  <a:lnTo>
                    <a:pt x="3509" y="2262"/>
                  </a:lnTo>
                  <a:lnTo>
                    <a:pt x="3469" y="2298"/>
                  </a:lnTo>
                  <a:lnTo>
                    <a:pt x="3429" y="2335"/>
                  </a:lnTo>
                  <a:lnTo>
                    <a:pt x="3388" y="2372"/>
                  </a:lnTo>
                  <a:lnTo>
                    <a:pt x="3348" y="2409"/>
                  </a:lnTo>
                  <a:lnTo>
                    <a:pt x="3308" y="2446"/>
                  </a:lnTo>
                  <a:lnTo>
                    <a:pt x="3267" y="2482"/>
                  </a:lnTo>
                  <a:lnTo>
                    <a:pt x="3226" y="2518"/>
                  </a:lnTo>
                  <a:lnTo>
                    <a:pt x="3184" y="2556"/>
                  </a:lnTo>
                  <a:lnTo>
                    <a:pt x="3143" y="2592"/>
                  </a:lnTo>
                  <a:lnTo>
                    <a:pt x="3100" y="2627"/>
                  </a:lnTo>
                  <a:lnTo>
                    <a:pt x="3059" y="2663"/>
                  </a:lnTo>
                  <a:lnTo>
                    <a:pt x="3016" y="2700"/>
                  </a:lnTo>
                  <a:lnTo>
                    <a:pt x="2974" y="2735"/>
                  </a:lnTo>
                  <a:lnTo>
                    <a:pt x="2931" y="2770"/>
                  </a:lnTo>
                  <a:lnTo>
                    <a:pt x="2889" y="2805"/>
                  </a:lnTo>
                  <a:lnTo>
                    <a:pt x="2847" y="2840"/>
                  </a:lnTo>
                  <a:lnTo>
                    <a:pt x="2803" y="2876"/>
                  </a:lnTo>
                  <a:lnTo>
                    <a:pt x="2761" y="2910"/>
                  </a:lnTo>
                  <a:lnTo>
                    <a:pt x="2717" y="2945"/>
                  </a:lnTo>
                  <a:lnTo>
                    <a:pt x="2673" y="2978"/>
                  </a:lnTo>
                  <a:lnTo>
                    <a:pt x="2631" y="3012"/>
                  </a:lnTo>
                  <a:lnTo>
                    <a:pt x="2587" y="3046"/>
                  </a:lnTo>
                  <a:lnTo>
                    <a:pt x="2544" y="3080"/>
                  </a:lnTo>
                  <a:lnTo>
                    <a:pt x="2500" y="3113"/>
                  </a:lnTo>
                  <a:lnTo>
                    <a:pt x="2458" y="3145"/>
                  </a:lnTo>
                  <a:lnTo>
                    <a:pt x="2414" y="3177"/>
                  </a:lnTo>
                  <a:lnTo>
                    <a:pt x="2371" y="3209"/>
                  </a:lnTo>
                  <a:lnTo>
                    <a:pt x="2327" y="3241"/>
                  </a:lnTo>
                  <a:lnTo>
                    <a:pt x="2284" y="3272"/>
                  </a:lnTo>
                  <a:lnTo>
                    <a:pt x="2241" y="3303"/>
                  </a:lnTo>
                  <a:lnTo>
                    <a:pt x="2198" y="3334"/>
                  </a:lnTo>
                  <a:lnTo>
                    <a:pt x="2155" y="3364"/>
                  </a:lnTo>
                  <a:lnTo>
                    <a:pt x="2112" y="3394"/>
                  </a:lnTo>
                  <a:lnTo>
                    <a:pt x="2069" y="3423"/>
                  </a:lnTo>
                  <a:lnTo>
                    <a:pt x="2027" y="3452"/>
                  </a:lnTo>
                  <a:lnTo>
                    <a:pt x="1984" y="3481"/>
                  </a:lnTo>
                  <a:lnTo>
                    <a:pt x="1942" y="3510"/>
                  </a:lnTo>
                  <a:lnTo>
                    <a:pt x="1899" y="3537"/>
                  </a:lnTo>
                  <a:lnTo>
                    <a:pt x="1857" y="3565"/>
                  </a:lnTo>
                  <a:lnTo>
                    <a:pt x="1816" y="3592"/>
                  </a:lnTo>
                  <a:lnTo>
                    <a:pt x="1774" y="3619"/>
                  </a:lnTo>
                  <a:lnTo>
                    <a:pt x="1733" y="3645"/>
                  </a:lnTo>
                  <a:lnTo>
                    <a:pt x="1691" y="3671"/>
                  </a:lnTo>
                  <a:lnTo>
                    <a:pt x="1650" y="3696"/>
                  </a:lnTo>
                  <a:lnTo>
                    <a:pt x="1609" y="3720"/>
                  </a:lnTo>
                  <a:lnTo>
                    <a:pt x="1569" y="3744"/>
                  </a:lnTo>
                  <a:lnTo>
                    <a:pt x="1528" y="3768"/>
                  </a:lnTo>
                  <a:lnTo>
                    <a:pt x="1489" y="3791"/>
                  </a:lnTo>
                  <a:lnTo>
                    <a:pt x="1450" y="3814"/>
                  </a:lnTo>
                  <a:lnTo>
                    <a:pt x="1410" y="3835"/>
                  </a:lnTo>
                  <a:lnTo>
                    <a:pt x="1371" y="3857"/>
                  </a:lnTo>
                  <a:lnTo>
                    <a:pt x="1333" y="3879"/>
                  </a:lnTo>
                  <a:lnTo>
                    <a:pt x="1294" y="3899"/>
                  </a:lnTo>
                  <a:lnTo>
                    <a:pt x="1256" y="3919"/>
                  </a:lnTo>
                  <a:lnTo>
                    <a:pt x="1219" y="3939"/>
                  </a:lnTo>
                  <a:lnTo>
                    <a:pt x="1181" y="3958"/>
                  </a:lnTo>
                  <a:lnTo>
                    <a:pt x="1145" y="3975"/>
                  </a:lnTo>
                  <a:lnTo>
                    <a:pt x="1109" y="3994"/>
                  </a:lnTo>
                  <a:lnTo>
                    <a:pt x="1073" y="4010"/>
                  </a:lnTo>
                  <a:lnTo>
                    <a:pt x="1037" y="4027"/>
                  </a:lnTo>
                  <a:lnTo>
                    <a:pt x="1002" y="4044"/>
                  </a:lnTo>
                  <a:lnTo>
                    <a:pt x="968" y="4059"/>
                  </a:lnTo>
                  <a:lnTo>
                    <a:pt x="934" y="4074"/>
                  </a:lnTo>
                  <a:lnTo>
                    <a:pt x="900" y="4088"/>
                  </a:lnTo>
                  <a:lnTo>
                    <a:pt x="866" y="4101"/>
                  </a:lnTo>
                  <a:lnTo>
                    <a:pt x="834" y="4114"/>
                  </a:lnTo>
                  <a:lnTo>
                    <a:pt x="802" y="4126"/>
                  </a:lnTo>
                  <a:lnTo>
                    <a:pt x="770" y="4139"/>
                  </a:lnTo>
                  <a:lnTo>
                    <a:pt x="739" y="4150"/>
                  </a:lnTo>
                  <a:lnTo>
                    <a:pt x="708" y="4160"/>
                  </a:lnTo>
                  <a:lnTo>
                    <a:pt x="678" y="4170"/>
                  </a:lnTo>
                  <a:lnTo>
                    <a:pt x="649" y="4179"/>
                  </a:lnTo>
                  <a:lnTo>
                    <a:pt x="620" y="4188"/>
                  </a:lnTo>
                  <a:lnTo>
                    <a:pt x="592" y="4197"/>
                  </a:lnTo>
                  <a:lnTo>
                    <a:pt x="564" y="4204"/>
                  </a:lnTo>
                  <a:lnTo>
                    <a:pt x="536" y="4210"/>
                  </a:lnTo>
                  <a:lnTo>
                    <a:pt x="510" y="4216"/>
                  </a:lnTo>
                  <a:lnTo>
                    <a:pt x="484" y="4223"/>
                  </a:lnTo>
                  <a:lnTo>
                    <a:pt x="458" y="4227"/>
                  </a:lnTo>
                  <a:lnTo>
                    <a:pt x="433" y="4231"/>
                  </a:lnTo>
                  <a:lnTo>
                    <a:pt x="409" y="4235"/>
                  </a:lnTo>
                  <a:lnTo>
                    <a:pt x="386" y="4238"/>
                  </a:lnTo>
                  <a:lnTo>
                    <a:pt x="363" y="4240"/>
                  </a:lnTo>
                  <a:lnTo>
                    <a:pt x="340" y="4241"/>
                  </a:lnTo>
                  <a:lnTo>
                    <a:pt x="319" y="4242"/>
                  </a:lnTo>
                  <a:lnTo>
                    <a:pt x="297" y="4243"/>
                  </a:lnTo>
                  <a:lnTo>
                    <a:pt x="278" y="4242"/>
                  </a:lnTo>
                  <a:lnTo>
                    <a:pt x="258" y="4241"/>
                  </a:lnTo>
                  <a:lnTo>
                    <a:pt x="239" y="4240"/>
                  </a:lnTo>
                  <a:lnTo>
                    <a:pt x="221" y="4238"/>
                  </a:lnTo>
                  <a:lnTo>
                    <a:pt x="203" y="4235"/>
                  </a:lnTo>
                  <a:lnTo>
                    <a:pt x="187" y="4231"/>
                  </a:lnTo>
                  <a:lnTo>
                    <a:pt x="170" y="4227"/>
                  </a:lnTo>
                  <a:lnTo>
                    <a:pt x="154" y="4222"/>
                  </a:lnTo>
                  <a:lnTo>
                    <a:pt x="140" y="4216"/>
                  </a:lnTo>
                  <a:lnTo>
                    <a:pt x="126" y="4210"/>
                  </a:lnTo>
                  <a:lnTo>
                    <a:pt x="113" y="4204"/>
                  </a:lnTo>
                  <a:lnTo>
                    <a:pt x="101" y="4196"/>
                  </a:lnTo>
                  <a:lnTo>
                    <a:pt x="88" y="4188"/>
                  </a:lnTo>
                  <a:lnTo>
                    <a:pt x="78" y="4179"/>
                  </a:lnTo>
                  <a:lnTo>
                    <a:pt x="67" y="4170"/>
                  </a:lnTo>
                  <a:lnTo>
                    <a:pt x="57" y="4160"/>
                  </a:lnTo>
                  <a:lnTo>
                    <a:pt x="49" y="4149"/>
                  </a:lnTo>
                  <a:lnTo>
                    <a:pt x="40" y="4139"/>
                  </a:lnTo>
                  <a:lnTo>
                    <a:pt x="33" y="4126"/>
                  </a:lnTo>
                  <a:lnTo>
                    <a:pt x="26" y="4114"/>
                  </a:lnTo>
                  <a:lnTo>
                    <a:pt x="21" y="4101"/>
                  </a:lnTo>
                  <a:lnTo>
                    <a:pt x="16" y="4087"/>
                  </a:lnTo>
                  <a:lnTo>
                    <a:pt x="10" y="4074"/>
                  </a:lnTo>
                  <a:lnTo>
                    <a:pt x="7" y="4058"/>
                  </a:lnTo>
                  <a:lnTo>
                    <a:pt x="4" y="4042"/>
                  </a:lnTo>
                  <a:lnTo>
                    <a:pt x="2" y="4027"/>
                  </a:lnTo>
                  <a:lnTo>
                    <a:pt x="1" y="4010"/>
                  </a:lnTo>
                  <a:lnTo>
                    <a:pt x="0" y="3993"/>
                  </a:lnTo>
                  <a:lnTo>
                    <a:pt x="0" y="3975"/>
                  </a:lnTo>
                  <a:lnTo>
                    <a:pt x="1" y="3957"/>
                  </a:lnTo>
                  <a:lnTo>
                    <a:pt x="3" y="3938"/>
                  </a:lnTo>
                  <a:lnTo>
                    <a:pt x="5" y="3918"/>
                  </a:lnTo>
                  <a:lnTo>
                    <a:pt x="8" y="3899"/>
                  </a:lnTo>
                  <a:lnTo>
                    <a:pt x="13" y="3878"/>
                  </a:lnTo>
                  <a:lnTo>
                    <a:pt x="17" y="3857"/>
                  </a:lnTo>
                  <a:lnTo>
                    <a:pt x="23" y="3835"/>
                  </a:lnTo>
                  <a:lnTo>
                    <a:pt x="29" y="3814"/>
                  </a:lnTo>
                  <a:lnTo>
                    <a:pt x="35" y="3791"/>
                  </a:lnTo>
                  <a:lnTo>
                    <a:pt x="44" y="3767"/>
                  </a:lnTo>
                  <a:lnTo>
                    <a:pt x="52" y="3743"/>
                  </a:lnTo>
                  <a:lnTo>
                    <a:pt x="61" y="3719"/>
                  </a:lnTo>
                  <a:lnTo>
                    <a:pt x="71" y="3695"/>
                  </a:lnTo>
                  <a:lnTo>
                    <a:pt x="82" y="3670"/>
                  </a:lnTo>
                  <a:lnTo>
                    <a:pt x="92" y="3644"/>
                  </a:lnTo>
                  <a:lnTo>
                    <a:pt x="105" y="3618"/>
                  </a:lnTo>
                  <a:lnTo>
                    <a:pt x="118" y="3591"/>
                  </a:lnTo>
                  <a:lnTo>
                    <a:pt x="132" y="3564"/>
                  </a:lnTo>
                  <a:lnTo>
                    <a:pt x="145" y="3537"/>
                  </a:lnTo>
                  <a:lnTo>
                    <a:pt x="161" y="3509"/>
                  </a:lnTo>
                  <a:lnTo>
                    <a:pt x="176" y="3481"/>
                  </a:lnTo>
                  <a:lnTo>
                    <a:pt x="193" y="3452"/>
                  </a:lnTo>
                  <a:lnTo>
                    <a:pt x="209" y="3423"/>
                  </a:lnTo>
                  <a:lnTo>
                    <a:pt x="228" y="3393"/>
                  </a:lnTo>
                  <a:lnTo>
                    <a:pt x="246" y="3363"/>
                  </a:lnTo>
                  <a:lnTo>
                    <a:pt x="265" y="3333"/>
                  </a:lnTo>
                  <a:lnTo>
                    <a:pt x="285" y="3302"/>
                  </a:lnTo>
                  <a:lnTo>
                    <a:pt x="306" y="3271"/>
                  </a:lnTo>
                  <a:lnTo>
                    <a:pt x="326" y="3240"/>
                  </a:lnTo>
                  <a:lnTo>
                    <a:pt x="348" y="3209"/>
                  </a:lnTo>
                  <a:lnTo>
                    <a:pt x="371" y="3177"/>
                  </a:lnTo>
                  <a:lnTo>
                    <a:pt x="395" y="3144"/>
                  </a:lnTo>
                  <a:lnTo>
                    <a:pt x="418" y="3112"/>
                  </a:lnTo>
                  <a:lnTo>
                    <a:pt x="443" y="3079"/>
                  </a:lnTo>
                  <a:lnTo>
                    <a:pt x="467" y="3045"/>
                  </a:lnTo>
                  <a:lnTo>
                    <a:pt x="493" y="3011"/>
                  </a:lnTo>
                  <a:lnTo>
                    <a:pt x="519" y="2978"/>
                  </a:lnTo>
                  <a:lnTo>
                    <a:pt x="546" y="2944"/>
                  </a:lnTo>
                  <a:lnTo>
                    <a:pt x="574" y="2910"/>
                  </a:lnTo>
                  <a:lnTo>
                    <a:pt x="602" y="2875"/>
                  </a:lnTo>
                  <a:lnTo>
                    <a:pt x="630" y="2840"/>
                  </a:lnTo>
                  <a:lnTo>
                    <a:pt x="660" y="2805"/>
                  </a:lnTo>
                  <a:lnTo>
                    <a:pt x="689" y="2770"/>
                  </a:lnTo>
                  <a:lnTo>
                    <a:pt x="719" y="2734"/>
                  </a:lnTo>
                  <a:lnTo>
                    <a:pt x="750" y="2699"/>
                  </a:lnTo>
                  <a:lnTo>
                    <a:pt x="781" y="2662"/>
                  </a:lnTo>
                  <a:lnTo>
                    <a:pt x="813" y="2627"/>
                  </a:lnTo>
                  <a:lnTo>
                    <a:pt x="846" y="2591"/>
                  </a:lnTo>
                  <a:lnTo>
                    <a:pt x="879" y="2555"/>
                  </a:lnTo>
                  <a:lnTo>
                    <a:pt x="912" y="2518"/>
                  </a:lnTo>
                  <a:lnTo>
                    <a:pt x="946" y="2481"/>
                  </a:lnTo>
                  <a:lnTo>
                    <a:pt x="980" y="2445"/>
                  </a:lnTo>
                  <a:lnTo>
                    <a:pt x="1016" y="2408"/>
                  </a:lnTo>
                  <a:lnTo>
                    <a:pt x="1051" y="2371"/>
                  </a:lnTo>
                  <a:lnTo>
                    <a:pt x="1086" y="2334"/>
                  </a:lnTo>
                  <a:lnTo>
                    <a:pt x="1122" y="2297"/>
                  </a:lnTo>
                  <a:lnTo>
                    <a:pt x="1159" y="2261"/>
                  </a:lnTo>
                  <a:lnTo>
                    <a:pt x="1196" y="2223"/>
                  </a:lnTo>
                  <a:lnTo>
                    <a:pt x="1233" y="2186"/>
                  </a:lnTo>
                  <a:lnTo>
                    <a:pt x="1270" y="2149"/>
                  </a:lnTo>
                  <a:lnTo>
                    <a:pt x="1309" y="2112"/>
                  </a:lnTo>
                  <a:lnTo>
                    <a:pt x="1347" y="2075"/>
                  </a:lnTo>
                  <a:lnTo>
                    <a:pt x="1385" y="2038"/>
                  </a:lnTo>
                  <a:lnTo>
                    <a:pt x="1425" y="2001"/>
                  </a:lnTo>
                  <a:lnTo>
                    <a:pt x="1464" y="1964"/>
                  </a:lnTo>
                  <a:lnTo>
                    <a:pt x="1504" y="1926"/>
                  </a:lnTo>
                  <a:lnTo>
                    <a:pt x="1544" y="1890"/>
                  </a:lnTo>
                  <a:lnTo>
                    <a:pt x="1584" y="1853"/>
                  </a:lnTo>
                  <a:lnTo>
                    <a:pt x="1625" y="1816"/>
                  </a:lnTo>
                  <a:lnTo>
                    <a:pt x="1665" y="1779"/>
                  </a:lnTo>
                  <a:lnTo>
                    <a:pt x="1707" y="1743"/>
                  </a:lnTo>
                  <a:lnTo>
                    <a:pt x="1748" y="1707"/>
                  </a:lnTo>
                  <a:lnTo>
                    <a:pt x="1790" y="1669"/>
                  </a:lnTo>
                  <a:lnTo>
                    <a:pt x="1831" y="1633"/>
                  </a:lnTo>
                  <a:lnTo>
                    <a:pt x="1874" y="1598"/>
                  </a:lnTo>
                  <a:lnTo>
                    <a:pt x="1915" y="1562"/>
                  </a:lnTo>
                  <a:lnTo>
                    <a:pt x="1957" y="1526"/>
                  </a:lnTo>
                  <a:lnTo>
                    <a:pt x="2000" y="1490"/>
                  </a:lnTo>
                  <a:lnTo>
                    <a:pt x="2042" y="1455"/>
                  </a:lnTo>
                  <a:lnTo>
                    <a:pt x="2085" y="1420"/>
                  </a:lnTo>
                  <a:lnTo>
                    <a:pt x="2128" y="1385"/>
                  </a:lnTo>
                  <a:lnTo>
                    <a:pt x="2171" y="1351"/>
                  </a:lnTo>
                  <a:lnTo>
                    <a:pt x="2214" y="1316"/>
                  </a:lnTo>
                  <a:lnTo>
                    <a:pt x="2257" y="1281"/>
                  </a:lnTo>
                  <a:lnTo>
                    <a:pt x="2300" y="1248"/>
                  </a:lnTo>
                  <a:lnTo>
                    <a:pt x="2344" y="1214"/>
                  </a:lnTo>
                  <a:lnTo>
                    <a:pt x="2387" y="1181"/>
                  </a:lnTo>
                  <a:lnTo>
                    <a:pt x="2430" y="1148"/>
                  </a:lnTo>
                  <a:lnTo>
                    <a:pt x="2473" y="1115"/>
                  </a:lnTo>
                  <a:lnTo>
                    <a:pt x="2517" y="1082"/>
                  </a:lnTo>
                  <a:lnTo>
                    <a:pt x="2561" y="1050"/>
                  </a:lnTo>
                  <a:lnTo>
                    <a:pt x="2604" y="1018"/>
                  </a:lnTo>
                  <a:lnTo>
                    <a:pt x="2647" y="986"/>
                  </a:lnTo>
                  <a:lnTo>
                    <a:pt x="2690" y="955"/>
                  </a:lnTo>
                  <a:lnTo>
                    <a:pt x="2734" y="925"/>
                  </a:lnTo>
                  <a:lnTo>
                    <a:pt x="2776" y="894"/>
                  </a:lnTo>
                  <a:lnTo>
                    <a:pt x="2820" y="864"/>
                  </a:lnTo>
                  <a:lnTo>
                    <a:pt x="2862" y="834"/>
                  </a:lnTo>
                  <a:lnTo>
                    <a:pt x="2905" y="805"/>
                  </a:lnTo>
                  <a:lnTo>
                    <a:pt x="2948" y="776"/>
                  </a:lnTo>
                  <a:lnTo>
                    <a:pt x="2991" y="748"/>
                  </a:lnTo>
                  <a:lnTo>
                    <a:pt x="3032" y="719"/>
                  </a:lnTo>
                  <a:lnTo>
                    <a:pt x="3074" y="692"/>
                  </a:lnTo>
                  <a:lnTo>
                    <a:pt x="3117" y="664"/>
                  </a:lnTo>
                  <a:lnTo>
                    <a:pt x="3158" y="638"/>
                  </a:lnTo>
                  <a:lnTo>
                    <a:pt x="3200" y="611"/>
                  </a:lnTo>
                  <a:lnTo>
                    <a:pt x="3241" y="585"/>
                  </a:lnTo>
                  <a:lnTo>
                    <a:pt x="3282" y="561"/>
                  </a:lnTo>
                  <a:lnTo>
                    <a:pt x="3323" y="536"/>
                  </a:lnTo>
                  <a:lnTo>
                    <a:pt x="3364" y="511"/>
                  </a:lnTo>
                  <a:lnTo>
                    <a:pt x="3404" y="487"/>
                  </a:lnTo>
                  <a:lnTo>
                    <a:pt x="3444" y="463"/>
                  </a:lnTo>
                  <a:lnTo>
                    <a:pt x="3484" y="441"/>
                  </a:lnTo>
                  <a:lnTo>
                    <a:pt x="3523" y="419"/>
                  </a:lnTo>
                  <a:lnTo>
                    <a:pt x="3563" y="397"/>
                  </a:lnTo>
                  <a:lnTo>
                    <a:pt x="3601" y="375"/>
                  </a:lnTo>
                  <a:lnTo>
                    <a:pt x="3639" y="355"/>
                  </a:lnTo>
                  <a:lnTo>
                    <a:pt x="3678" y="334"/>
                  </a:lnTo>
                  <a:lnTo>
                    <a:pt x="3716" y="314"/>
                  </a:lnTo>
                  <a:lnTo>
                    <a:pt x="3753" y="296"/>
                  </a:lnTo>
                  <a:lnTo>
                    <a:pt x="3789" y="277"/>
                  </a:lnTo>
                  <a:lnTo>
                    <a:pt x="3826" y="258"/>
                  </a:lnTo>
                  <a:lnTo>
                    <a:pt x="3862" y="241"/>
                  </a:lnTo>
                  <a:lnTo>
                    <a:pt x="3898" y="224"/>
                  </a:lnTo>
                  <a:lnTo>
                    <a:pt x="3933" y="208"/>
                  </a:lnTo>
                  <a:lnTo>
                    <a:pt x="3968" y="192"/>
                  </a:lnTo>
                  <a:lnTo>
                    <a:pt x="4003" y="178"/>
                  </a:lnTo>
                  <a:lnTo>
                    <a:pt x="4036" y="163"/>
                  </a:lnTo>
                  <a:lnTo>
                    <a:pt x="4070" y="149"/>
                  </a:lnTo>
                  <a:lnTo>
                    <a:pt x="4102" y="135"/>
                  </a:lnTo>
                  <a:lnTo>
                    <a:pt x="4136" y="123"/>
                  </a:lnTo>
                  <a:lnTo>
                    <a:pt x="4167" y="110"/>
                  </a:lnTo>
                  <a:lnTo>
                    <a:pt x="4199" y="99"/>
                  </a:lnTo>
                  <a:lnTo>
                    <a:pt x="4230" y="88"/>
                  </a:lnTo>
                  <a:lnTo>
                    <a:pt x="4260" y="78"/>
                  </a:lnTo>
                  <a:lnTo>
                    <a:pt x="4290" y="68"/>
                  </a:lnTo>
                  <a:lnTo>
                    <a:pt x="4319" y="60"/>
                  </a:lnTo>
                  <a:lnTo>
                    <a:pt x="4347" y="51"/>
                  </a:lnTo>
                  <a:lnTo>
                    <a:pt x="4376" y="43"/>
                  </a:lnTo>
                  <a:lnTo>
                    <a:pt x="4403" y="36"/>
                  </a:lnTo>
                  <a:lnTo>
                    <a:pt x="4430" y="29"/>
                  </a:lnTo>
                  <a:lnTo>
                    <a:pt x="4457" y="23"/>
                  </a:lnTo>
                  <a:lnTo>
                    <a:pt x="4482" y="18"/>
                  </a:lnTo>
                  <a:lnTo>
                    <a:pt x="4508" y="14"/>
                  </a:lnTo>
                  <a:lnTo>
                    <a:pt x="4531" y="10"/>
                  </a:lnTo>
                  <a:lnTo>
                    <a:pt x="4555" y="7"/>
                  </a:lnTo>
                  <a:lnTo>
                    <a:pt x="4579" y="5"/>
                  </a:lnTo>
                  <a:lnTo>
                    <a:pt x="4602" y="3"/>
                  </a:lnTo>
                  <a:lnTo>
                    <a:pt x="4624" y="2"/>
                  </a:lnTo>
                  <a:lnTo>
                    <a:pt x="4644" y="0"/>
                  </a:lnTo>
                  <a:lnTo>
                    <a:pt x="4665" y="0"/>
                  </a:lnTo>
                  <a:lnTo>
                    <a:pt x="4685" y="2"/>
                  </a:lnTo>
                  <a:lnTo>
                    <a:pt x="4704" y="3"/>
                  </a:lnTo>
                  <a:lnTo>
                    <a:pt x="4723" y="5"/>
                  </a:lnTo>
                  <a:lnTo>
                    <a:pt x="4741" y="7"/>
                  </a:lnTo>
                  <a:lnTo>
                    <a:pt x="4758" y="10"/>
                  </a:lnTo>
                  <a:lnTo>
                    <a:pt x="4775" y="14"/>
                  </a:lnTo>
                  <a:lnTo>
                    <a:pt x="4790" y="19"/>
                  </a:lnTo>
                  <a:lnTo>
                    <a:pt x="4805" y="24"/>
                  </a:lnTo>
                  <a:lnTo>
                    <a:pt x="4819" y="29"/>
                  </a:lnTo>
                  <a:lnTo>
                    <a:pt x="4833" y="36"/>
                  </a:lnTo>
                  <a:lnTo>
                    <a:pt x="4846" y="43"/>
                  </a:lnTo>
                  <a:lnTo>
                    <a:pt x="4859" y="51"/>
                  </a:lnTo>
                  <a:lnTo>
                    <a:pt x="4870" y="60"/>
                  </a:lnTo>
                  <a:lnTo>
                    <a:pt x="4881" y="69"/>
                  </a:lnTo>
                  <a:lnTo>
                    <a:pt x="4891" y="78"/>
                  </a:lnTo>
                  <a:lnTo>
                    <a:pt x="4900" y="88"/>
                  </a:lnTo>
                  <a:close/>
                </a:path>
              </a:pathLst>
            </a:custGeom>
            <a:solidFill>
              <a:srgbClr val="B2B2B2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V="1">
              <a:off x="3527086" y="5046764"/>
              <a:ext cx="1241425" cy="1041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677071" y="4965484"/>
              <a:ext cx="182880" cy="182880"/>
            </a:xfrm>
            <a:custGeom>
              <a:avLst/>
              <a:gdLst>
                <a:gd name="T0" fmla="*/ 0 w 195"/>
                <a:gd name="T1" fmla="*/ 30307 h 176"/>
                <a:gd name="T2" fmla="*/ 61912 w 195"/>
                <a:gd name="T3" fmla="*/ 0 h 176"/>
                <a:gd name="T4" fmla="*/ 21272 w 195"/>
                <a:gd name="T5" fmla="*/ 55563 h 176"/>
                <a:gd name="T6" fmla="*/ 20955 w 195"/>
                <a:gd name="T7" fmla="*/ 34411 h 176"/>
                <a:gd name="T8" fmla="*/ 0 w 195"/>
                <a:gd name="T9" fmla="*/ 30307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" h="176">
                  <a:moveTo>
                    <a:pt x="0" y="96"/>
                  </a:moveTo>
                  <a:lnTo>
                    <a:pt x="195" y="0"/>
                  </a:lnTo>
                  <a:lnTo>
                    <a:pt x="67" y="176"/>
                  </a:lnTo>
                  <a:lnTo>
                    <a:pt x="66" y="109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flipV="1">
              <a:off x="1374436" y="2482952"/>
              <a:ext cx="1243013" cy="1041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2526009" y="2391512"/>
              <a:ext cx="182880" cy="182880"/>
            </a:xfrm>
            <a:custGeom>
              <a:avLst/>
              <a:gdLst>
                <a:gd name="T0" fmla="*/ 0 w 196"/>
                <a:gd name="T1" fmla="*/ 29991 h 176"/>
                <a:gd name="T2" fmla="*/ 61912 w 196"/>
                <a:gd name="T3" fmla="*/ 0 h 176"/>
                <a:gd name="T4" fmla="*/ 21480 w 196"/>
                <a:gd name="T5" fmla="*/ 55562 h 176"/>
                <a:gd name="T6" fmla="*/ 21480 w 196"/>
                <a:gd name="T7" fmla="*/ 34095 h 176"/>
                <a:gd name="T8" fmla="*/ 0 w 196"/>
                <a:gd name="T9" fmla="*/ 29991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76">
                  <a:moveTo>
                    <a:pt x="0" y="95"/>
                  </a:moveTo>
                  <a:lnTo>
                    <a:pt x="196" y="0"/>
                  </a:lnTo>
                  <a:lnTo>
                    <a:pt x="68" y="176"/>
                  </a:lnTo>
                  <a:lnTo>
                    <a:pt x="68" y="10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2963524" y="4367314"/>
              <a:ext cx="2549525" cy="95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5479711" y="4349852"/>
              <a:ext cx="66675" cy="33337"/>
            </a:xfrm>
            <a:custGeom>
              <a:avLst/>
              <a:gdLst>
                <a:gd name="T0" fmla="*/ 0 w 211"/>
                <a:gd name="T1" fmla="*/ 0 h 105"/>
                <a:gd name="T2" fmla="*/ 66675 w 211"/>
                <a:gd name="T3" fmla="*/ 16827 h 105"/>
                <a:gd name="T4" fmla="*/ 0 w 211"/>
                <a:gd name="T5" fmla="*/ 33337 h 105"/>
                <a:gd name="T6" fmla="*/ 0 w 211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105">
                  <a:moveTo>
                    <a:pt x="0" y="0"/>
                  </a:moveTo>
                  <a:lnTo>
                    <a:pt x="211" y="53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 flipV="1">
              <a:off x="2955586" y="1827314"/>
              <a:ext cx="7938" cy="25495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2938124" y="1793977"/>
              <a:ext cx="33337" cy="66675"/>
            </a:xfrm>
            <a:custGeom>
              <a:avLst/>
              <a:gdLst>
                <a:gd name="T0" fmla="*/ 0 w 106"/>
                <a:gd name="T1" fmla="*/ 66675 h 211"/>
                <a:gd name="T2" fmla="*/ 16669 w 106"/>
                <a:gd name="T3" fmla="*/ 0 h 211"/>
                <a:gd name="T4" fmla="*/ 33337 w 106"/>
                <a:gd name="T5" fmla="*/ 66675 h 211"/>
                <a:gd name="T6" fmla="*/ 0 w 106"/>
                <a:gd name="T7" fmla="*/ 66675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1">
                  <a:moveTo>
                    <a:pt x="0" y="211"/>
                  </a:moveTo>
                  <a:lnTo>
                    <a:pt x="53" y="0"/>
                  </a:lnTo>
                  <a:lnTo>
                    <a:pt x="106" y="211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V="1">
              <a:off x="2963524" y="3119539"/>
              <a:ext cx="1498600" cy="12573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4390686" y="3003652"/>
              <a:ext cx="182880" cy="182880"/>
            </a:xfrm>
            <a:custGeom>
              <a:avLst/>
              <a:gdLst>
                <a:gd name="T0" fmla="*/ 0 w 195"/>
                <a:gd name="T1" fmla="*/ 29676 h 176"/>
                <a:gd name="T2" fmla="*/ 61913 w 195"/>
                <a:gd name="T3" fmla="*/ 0 h 176"/>
                <a:gd name="T4" fmla="*/ 20955 w 195"/>
                <a:gd name="T5" fmla="*/ 55563 h 176"/>
                <a:gd name="T6" fmla="*/ 20320 w 195"/>
                <a:gd name="T7" fmla="*/ 34411 h 176"/>
                <a:gd name="T8" fmla="*/ 0 w 195"/>
                <a:gd name="T9" fmla="*/ 296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" h="176">
                  <a:moveTo>
                    <a:pt x="0" y="94"/>
                  </a:moveTo>
                  <a:lnTo>
                    <a:pt x="195" y="0"/>
                  </a:lnTo>
                  <a:lnTo>
                    <a:pt x="66" y="176"/>
                  </a:lnTo>
                  <a:lnTo>
                    <a:pt x="64" y="10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1749086" y="5534127"/>
              <a:ext cx="615950" cy="7334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1713208" y="5476024"/>
              <a:ext cx="182880" cy="182880"/>
            </a:xfrm>
            <a:custGeom>
              <a:avLst/>
              <a:gdLst>
                <a:gd name="T0" fmla="*/ 59982 w 352"/>
                <a:gd name="T1" fmla="*/ 123825 h 390"/>
                <a:gd name="T2" fmla="*/ 0 w 352"/>
                <a:gd name="T3" fmla="*/ 0 h 390"/>
                <a:gd name="T4" fmla="*/ 111125 w 352"/>
                <a:gd name="T5" fmla="*/ 80963 h 390"/>
                <a:gd name="T6" fmla="*/ 68506 w 352"/>
                <a:gd name="T7" fmla="*/ 82233 h 390"/>
                <a:gd name="T8" fmla="*/ 59982 w 352"/>
                <a:gd name="T9" fmla="*/ 123825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390">
                  <a:moveTo>
                    <a:pt x="190" y="390"/>
                  </a:moveTo>
                  <a:lnTo>
                    <a:pt x="0" y="0"/>
                  </a:lnTo>
                  <a:lnTo>
                    <a:pt x="352" y="255"/>
                  </a:lnTo>
                  <a:lnTo>
                    <a:pt x="217" y="259"/>
                  </a:lnTo>
                  <a:lnTo>
                    <a:pt x="190" y="39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2301535" y="6199288"/>
              <a:ext cx="182880" cy="182880"/>
            </a:xfrm>
            <a:custGeom>
              <a:avLst/>
              <a:gdLst>
                <a:gd name="T0" fmla="*/ 50972 w 351"/>
                <a:gd name="T1" fmla="*/ 0 h 390"/>
                <a:gd name="T2" fmla="*/ 111125 w 351"/>
                <a:gd name="T3" fmla="*/ 123825 h 390"/>
                <a:gd name="T4" fmla="*/ 0 w 351"/>
                <a:gd name="T5" fmla="*/ 42545 h 390"/>
                <a:gd name="T6" fmla="*/ 43057 w 351"/>
                <a:gd name="T7" fmla="*/ 41593 h 390"/>
                <a:gd name="T8" fmla="*/ 50972 w 351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390">
                  <a:moveTo>
                    <a:pt x="161" y="0"/>
                  </a:moveTo>
                  <a:lnTo>
                    <a:pt x="351" y="390"/>
                  </a:lnTo>
                  <a:lnTo>
                    <a:pt x="0" y="134"/>
                  </a:lnTo>
                  <a:lnTo>
                    <a:pt x="136" y="13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283824" y="3267177"/>
              <a:ext cx="1585912" cy="18875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220323" y="3219280"/>
              <a:ext cx="182880" cy="182880"/>
            </a:xfrm>
            <a:custGeom>
              <a:avLst/>
              <a:gdLst>
                <a:gd name="T0" fmla="*/ 59837 w 351"/>
                <a:gd name="T1" fmla="*/ 123825 h 391"/>
                <a:gd name="T2" fmla="*/ 0 w 351"/>
                <a:gd name="T3" fmla="*/ 0 h 391"/>
                <a:gd name="T4" fmla="*/ 111125 w 351"/>
                <a:gd name="T5" fmla="*/ 80755 h 391"/>
                <a:gd name="T6" fmla="*/ 68068 w 351"/>
                <a:gd name="T7" fmla="*/ 81705 h 391"/>
                <a:gd name="T8" fmla="*/ 59837 w 351"/>
                <a:gd name="T9" fmla="*/ 123825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391">
                  <a:moveTo>
                    <a:pt x="189" y="391"/>
                  </a:moveTo>
                  <a:lnTo>
                    <a:pt x="0" y="0"/>
                  </a:lnTo>
                  <a:lnTo>
                    <a:pt x="351" y="255"/>
                  </a:lnTo>
                  <a:lnTo>
                    <a:pt x="215" y="258"/>
                  </a:lnTo>
                  <a:lnTo>
                    <a:pt x="189" y="39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1804648" y="5086451"/>
              <a:ext cx="182880" cy="182880"/>
            </a:xfrm>
            <a:custGeom>
              <a:avLst/>
              <a:gdLst>
                <a:gd name="T0" fmla="*/ 50998 w 353"/>
                <a:gd name="T1" fmla="*/ 0 h 390"/>
                <a:gd name="T2" fmla="*/ 111125 w 353"/>
                <a:gd name="T3" fmla="*/ 123825 h 390"/>
                <a:gd name="T4" fmla="*/ 0 w 353"/>
                <a:gd name="T5" fmla="*/ 43180 h 390"/>
                <a:gd name="T6" fmla="*/ 42813 w 353"/>
                <a:gd name="T7" fmla="*/ 42228 h 390"/>
                <a:gd name="T8" fmla="*/ 50998 w 353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90">
                  <a:moveTo>
                    <a:pt x="162" y="0"/>
                  </a:moveTo>
                  <a:lnTo>
                    <a:pt x="353" y="390"/>
                  </a:lnTo>
                  <a:lnTo>
                    <a:pt x="0" y="136"/>
                  </a:lnTo>
                  <a:lnTo>
                    <a:pt x="136" y="13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782299" y="4154589"/>
              <a:ext cx="2111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en-US" sz="4000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887867" y="1819376"/>
              <a:ext cx="560387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ICC</a:t>
              </a:r>
              <a:endParaRPr lang="en-US" altLang="en-US" sz="2400" dirty="0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676288" y="1898752"/>
              <a:ext cx="2444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b="0" dirty="0">
                  <a:solidFill>
                    <a:srgbClr val="FF0000"/>
                  </a:solidFill>
                  <a:latin typeface="Symbol" pitchFamily="18" charset="2"/>
                </a:rPr>
                <a:t>w</a:t>
              </a:r>
              <a:endParaRPr lang="en-US" altLang="en-US" sz="4000" dirty="0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2484415" y="4497489"/>
              <a:ext cx="6315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(</a:t>
              </a:r>
              <a:r>
                <a:rPr lang="en-US" altLang="en-US" sz="2000" b="0" dirty="0" err="1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x,y</a:t>
              </a:r>
              <a:r>
                <a:rPr lang="en-US" altLang="en-US" sz="2000" b="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altLang="en-US" sz="2000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127036" y="1727302"/>
              <a:ext cx="15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en-US" sz="4000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1703049" y="5827814"/>
              <a:ext cx="428002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 i="1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en-US" sz="2500" b="0" dirty="0" smtClean="0">
                  <a:solidFill>
                    <a:srgbClr val="000000"/>
                  </a:solidFill>
                  <a:latin typeface="Times New Roman" pitchFamily="18" charset="0"/>
                </a:rPr>
                <a:t>/2</a:t>
              </a:r>
              <a:endParaRPr lang="en-US" altLang="en-US" sz="4000" dirty="0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3377861" y="4065689"/>
              <a:ext cx="15875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en-US" sz="3600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5401924" y="4405414"/>
              <a:ext cx="15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en-US" sz="4000"/>
            </a:p>
          </p:txBody>
        </p:sp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1877674" y="2525814"/>
              <a:ext cx="234950" cy="401638"/>
              <a:chOff x="1167" y="1298"/>
              <a:chExt cx="148" cy="253"/>
            </a:xfrm>
          </p:grpSpPr>
          <p:sp>
            <p:nvSpPr>
              <p:cNvPr id="84" name="Rectangle 74"/>
              <p:cNvSpPr>
                <a:spLocks noChangeArrowheads="1"/>
              </p:cNvSpPr>
              <p:nvPr/>
            </p:nvSpPr>
            <p:spPr bwMode="auto">
              <a:xfrm>
                <a:off x="1167" y="1298"/>
                <a:ext cx="1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2500" b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en-US" sz="4000"/>
              </a:p>
            </p:txBody>
          </p:sp>
          <p:sp>
            <p:nvSpPr>
              <p:cNvPr id="85" name="Rectangle 75"/>
              <p:cNvSpPr>
                <a:spLocks noChangeArrowheads="1"/>
              </p:cNvSpPr>
              <p:nvPr/>
            </p:nvSpPr>
            <p:spPr bwMode="auto">
              <a:xfrm>
                <a:off x="1273" y="1387"/>
                <a:ext cx="4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1900" b="0">
                    <a:solidFill>
                      <a:srgbClr val="FF0000"/>
                    </a:solidFill>
                    <a:latin typeface="Times New Roman" pitchFamily="18" charset="0"/>
                  </a:rPr>
                  <a:t>l</a:t>
                </a:r>
                <a:endParaRPr lang="en-US" altLang="en-US" sz="4000"/>
              </a:p>
            </p:txBody>
          </p:sp>
        </p:grpSp>
        <p:grpSp>
          <p:nvGrpSpPr>
            <p:cNvPr id="81" name="Group 78"/>
            <p:cNvGrpSpPr>
              <a:grpSpLocks/>
            </p:cNvGrpSpPr>
            <p:nvPr/>
          </p:nvGrpSpPr>
          <p:grpSpPr bwMode="auto">
            <a:xfrm>
              <a:off x="4449424" y="5381727"/>
              <a:ext cx="211137" cy="401637"/>
              <a:chOff x="2827" y="2985"/>
              <a:chExt cx="133" cy="253"/>
            </a:xfrm>
          </p:grpSpPr>
          <p:sp>
            <p:nvSpPr>
              <p:cNvPr id="82" name="Rectangle 76"/>
              <p:cNvSpPr>
                <a:spLocks noChangeArrowheads="1"/>
              </p:cNvSpPr>
              <p:nvPr/>
            </p:nvSpPr>
            <p:spPr bwMode="auto">
              <a:xfrm>
                <a:off x="2827" y="2985"/>
                <a:ext cx="1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2500" b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en-US" sz="4000"/>
              </a:p>
            </p:txBody>
          </p:sp>
          <p:sp>
            <p:nvSpPr>
              <p:cNvPr id="83" name="Rectangle 77"/>
              <p:cNvSpPr>
                <a:spLocks noChangeArrowheads="1"/>
              </p:cNvSpPr>
              <p:nvPr/>
            </p:nvSpPr>
            <p:spPr bwMode="auto">
              <a:xfrm>
                <a:off x="2909" y="3074"/>
                <a:ext cx="51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1900" b="0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endParaRPr lang="en-US" altLang="en-US" sz="40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4638" y="5977401"/>
                <a:ext cx="4404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𝑰𝑪𝑪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𝑹𝒔𝒊𝒏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𝑹𝒄𝒐𝒔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38" y="5977401"/>
                <a:ext cx="440498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87719" y="2008898"/>
                <a:ext cx="1904560" cy="730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𝒍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19" y="2008898"/>
                <a:ext cx="1904560" cy="730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7011" y="3606170"/>
                <a:ext cx="1155509" cy="730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𝑹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11" y="3606170"/>
                <a:ext cx="1155509" cy="730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7011" y="4261502"/>
                <a:ext cx="2378728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11" y="4261502"/>
                <a:ext cx="2378728" cy="7916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17011" y="5093209"/>
                <a:ext cx="2341860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11" y="5093209"/>
                <a:ext cx="2341860" cy="79162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8220" y="3202105"/>
                <a:ext cx="154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20" y="3202105"/>
                <a:ext cx="1546642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7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Extended </a:t>
            </a:r>
            <a:r>
              <a:rPr lang="en-US" sz="3200" dirty="0" err="1" smtClean="0"/>
              <a:t>Kalman</a:t>
            </a:r>
            <a:r>
              <a:rPr lang="en-US" sz="3200" dirty="0" smtClean="0"/>
              <a:t> Filter Prediction State Equations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9071" y="2407373"/>
                <a:ext cx="6706003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m:rPr>
                              <m:lit/>
                            </m:r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−∆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𝑳𝒄𝒐𝒔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𝒄𝒐𝒔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71" y="2407373"/>
                <a:ext cx="6706003" cy="798745"/>
              </a:xfrm>
              <a:prstGeom prst="rect">
                <a:avLst/>
              </a:prstGeom>
              <a:blipFill rotWithShape="1">
                <a:blip r:embed="rId2"/>
                <a:stretch>
                  <a:fillRect t="-3817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9071" y="3268416"/>
                <a:ext cx="670279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−∆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𝑳𝒔𝒊𝒏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𝒔𝒊𝒏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71" y="3268416"/>
                <a:ext cx="6702796" cy="798745"/>
              </a:xfrm>
              <a:prstGeom prst="rect">
                <a:avLst/>
              </a:prstGeom>
              <a:blipFill rotWithShape="1">
                <a:blip r:embed="rId3"/>
                <a:stretch>
                  <a:fillRect t="-3817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29071" y="4129458"/>
                <a:ext cx="527400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  <m:d>
                        <m:d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𝚫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𝒎𝒐𝒅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71" y="4129458"/>
                <a:ext cx="5274008" cy="439736"/>
              </a:xfrm>
              <a:prstGeom prst="rect">
                <a:avLst/>
              </a:prstGeom>
              <a:blipFill rotWithShape="1">
                <a:blip r:embed="rId4"/>
                <a:stretch>
                  <a:fillRect t="-6849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329071" y="1676559"/>
            <a:ext cx="4010983" cy="668516"/>
            <a:chOff x="1350168" y="1676559"/>
            <a:chExt cx="4010983" cy="668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50168" y="1685247"/>
                  <a:ext cx="2094548" cy="651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</m:e>
                        </m:func>
                        <m:f>
                          <m:f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𝒕𝒂𝒏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168" y="1685247"/>
                  <a:ext cx="2094548" cy="6511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0481" y="1676559"/>
                  <a:ext cx="1510670" cy="668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000" b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𝐭𝐚𝐧</m:t>
                                </m:r>
                              </m:fName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481" y="1676559"/>
                  <a:ext cx="1510670" cy="66851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76815" y="5144070"/>
                <a:ext cx="3913571" cy="1343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|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815" y="5144070"/>
                <a:ext cx="3913571" cy="134350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29071" y="4627008"/>
            <a:ext cx="375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notational convenience, 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35123" y="559249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7400" y="5144070"/>
                <a:ext cx="2218813" cy="1292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5144070"/>
                <a:ext cx="2218813" cy="12925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28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Extended </a:t>
            </a:r>
            <a:r>
              <a:rPr lang="en-US" sz="3200" dirty="0" err="1" smtClean="0"/>
              <a:t>Kalman</a:t>
            </a:r>
            <a:r>
              <a:rPr lang="en-US" sz="3200" dirty="0" smtClean="0"/>
              <a:t> Filter </a:t>
            </a:r>
            <a:r>
              <a:rPr lang="en-US" sz="3200" dirty="0" err="1" smtClean="0"/>
              <a:t>Covarince</a:t>
            </a:r>
            <a:r>
              <a:rPr lang="en-US" sz="3200" dirty="0" smtClean="0"/>
              <a:t> Prediction Equations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7318" y="2500312"/>
                <a:ext cx="7074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−∆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−∆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𝐷𝑈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18" y="2500312"/>
                <a:ext cx="707430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07318" y="1826567"/>
            <a:ext cx="663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covariance matrix of the prediction is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30330" y="3023532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27858" y="3536726"/>
                <a:ext cx="2438232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58" y="3536726"/>
                <a:ext cx="2438232" cy="914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63016" y="3670672"/>
            <a:ext cx="451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and </a:t>
            </a:r>
            <a:r>
              <a:rPr lang="en-US" sz="2000" b="1" i="1" dirty="0" smtClean="0">
                <a:solidFill>
                  <a:srgbClr val="C00000"/>
                </a:solidFill>
              </a:rPr>
              <a:t>R</a:t>
            </a:r>
            <a:r>
              <a:rPr lang="en-US" sz="2000" i="1" dirty="0" smtClean="0"/>
              <a:t> </a:t>
            </a:r>
            <a:r>
              <a:rPr lang="en-US" sz="2000" dirty="0" smtClean="0"/>
              <a:t>is selected to keep the filter from diverging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27857" y="4450951"/>
            <a:ext cx="625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Therefore, the prediction probability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640" y="5067300"/>
                <a:ext cx="8589211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;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40" y="5067300"/>
                <a:ext cx="8589211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Dynamics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 Wheel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Wheel Drive Bicycle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on your midterm. </a:t>
            </a:r>
          </a:p>
          <a:p>
            <a:r>
              <a:rPr lang="en-US" dirty="0" smtClean="0"/>
              <a:t>Much </a:t>
            </a:r>
            <a:r>
              <a:rPr lang="en-US" smtClean="0"/>
              <a:t>simpler solution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5A740D7-324E-4516-B193-4A90FCE4D777}" type="slidenum">
              <a:rPr lang="en-US" altLang="en-US" sz="1400" b="0"/>
              <a:pPr eaLnBrk="1" hangingPunct="1"/>
              <a:t>4</a:t>
            </a:fld>
            <a:endParaRPr lang="en-US" alt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Differential Drive: Forward Kinematics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609725" y="1912144"/>
            <a:ext cx="1588" cy="46069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444625" y="2077244"/>
            <a:ext cx="2251075" cy="39131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Freeform 5"/>
          <p:cNvSpPr>
            <a:spLocks/>
          </p:cNvSpPr>
          <p:nvPr/>
        </p:nvSpPr>
        <p:spPr bwMode="auto">
          <a:xfrm>
            <a:off x="1608137" y="3000375"/>
            <a:ext cx="363537" cy="148431"/>
          </a:xfrm>
          <a:custGeom>
            <a:avLst/>
            <a:gdLst>
              <a:gd name="T0" fmla="*/ 0 w 1142"/>
              <a:gd name="T1" fmla="*/ 107950 h 402"/>
              <a:gd name="T2" fmla="*/ 8452 w 1142"/>
              <a:gd name="T3" fmla="*/ 107950 h 402"/>
              <a:gd name="T4" fmla="*/ 16640 w 1142"/>
              <a:gd name="T5" fmla="*/ 107681 h 402"/>
              <a:gd name="T6" fmla="*/ 25091 w 1142"/>
              <a:gd name="T7" fmla="*/ 107413 h 402"/>
              <a:gd name="T8" fmla="*/ 33543 w 1142"/>
              <a:gd name="T9" fmla="*/ 106876 h 402"/>
              <a:gd name="T10" fmla="*/ 41467 w 1142"/>
              <a:gd name="T11" fmla="*/ 106339 h 402"/>
              <a:gd name="T12" fmla="*/ 49919 w 1142"/>
              <a:gd name="T13" fmla="*/ 105265 h 402"/>
              <a:gd name="T14" fmla="*/ 58106 w 1142"/>
              <a:gd name="T15" fmla="*/ 104459 h 402"/>
              <a:gd name="T16" fmla="*/ 66558 w 1142"/>
              <a:gd name="T17" fmla="*/ 103385 h 402"/>
              <a:gd name="T18" fmla="*/ 74746 w 1142"/>
              <a:gd name="T19" fmla="*/ 102311 h 402"/>
              <a:gd name="T20" fmla="*/ 82934 w 1142"/>
              <a:gd name="T21" fmla="*/ 100700 h 402"/>
              <a:gd name="T22" fmla="*/ 91386 w 1142"/>
              <a:gd name="T23" fmla="*/ 99088 h 402"/>
              <a:gd name="T24" fmla="*/ 99573 w 1142"/>
              <a:gd name="T25" fmla="*/ 97746 h 402"/>
              <a:gd name="T26" fmla="*/ 107761 w 1142"/>
              <a:gd name="T27" fmla="*/ 95598 h 402"/>
              <a:gd name="T28" fmla="*/ 115949 w 1142"/>
              <a:gd name="T29" fmla="*/ 93718 h 402"/>
              <a:gd name="T30" fmla="*/ 123872 w 1142"/>
              <a:gd name="T31" fmla="*/ 91570 h 402"/>
              <a:gd name="T32" fmla="*/ 132060 w 1142"/>
              <a:gd name="T33" fmla="*/ 89421 h 402"/>
              <a:gd name="T34" fmla="*/ 139984 w 1142"/>
              <a:gd name="T35" fmla="*/ 87004 h 402"/>
              <a:gd name="T36" fmla="*/ 148171 w 1142"/>
              <a:gd name="T37" fmla="*/ 84588 h 402"/>
              <a:gd name="T38" fmla="*/ 155831 w 1142"/>
              <a:gd name="T39" fmla="*/ 81634 h 402"/>
              <a:gd name="T40" fmla="*/ 163754 w 1142"/>
              <a:gd name="T41" fmla="*/ 78949 h 402"/>
              <a:gd name="T42" fmla="*/ 171678 w 1142"/>
              <a:gd name="T43" fmla="*/ 75995 h 402"/>
              <a:gd name="T44" fmla="*/ 179602 w 1142"/>
              <a:gd name="T45" fmla="*/ 72772 h 402"/>
              <a:gd name="T46" fmla="*/ 187261 w 1142"/>
              <a:gd name="T47" fmla="*/ 69550 h 402"/>
              <a:gd name="T48" fmla="*/ 194921 w 1142"/>
              <a:gd name="T49" fmla="*/ 66059 h 402"/>
              <a:gd name="T50" fmla="*/ 202316 w 1142"/>
              <a:gd name="T51" fmla="*/ 62837 h 402"/>
              <a:gd name="T52" fmla="*/ 209975 w 1142"/>
              <a:gd name="T53" fmla="*/ 59077 h 402"/>
              <a:gd name="T54" fmla="*/ 217635 w 1142"/>
              <a:gd name="T55" fmla="*/ 55318 h 402"/>
              <a:gd name="T56" fmla="*/ 225030 w 1142"/>
              <a:gd name="T57" fmla="*/ 51558 h 402"/>
              <a:gd name="T58" fmla="*/ 232161 w 1142"/>
              <a:gd name="T59" fmla="*/ 47262 h 402"/>
              <a:gd name="T60" fmla="*/ 239557 w 1142"/>
              <a:gd name="T61" fmla="*/ 43234 h 402"/>
              <a:gd name="T62" fmla="*/ 246952 w 1142"/>
              <a:gd name="T63" fmla="*/ 38937 h 402"/>
              <a:gd name="T64" fmla="*/ 253819 w 1142"/>
              <a:gd name="T65" fmla="*/ 34372 h 402"/>
              <a:gd name="T66" fmla="*/ 260951 w 1142"/>
              <a:gd name="T67" fmla="*/ 29807 h 402"/>
              <a:gd name="T68" fmla="*/ 268082 w 1142"/>
              <a:gd name="T69" fmla="*/ 25242 h 402"/>
              <a:gd name="T70" fmla="*/ 274685 w 1142"/>
              <a:gd name="T71" fmla="*/ 20408 h 402"/>
              <a:gd name="T72" fmla="*/ 281816 w 1142"/>
              <a:gd name="T73" fmla="*/ 15575 h 402"/>
              <a:gd name="T74" fmla="*/ 288683 w 1142"/>
              <a:gd name="T75" fmla="*/ 10204 h 402"/>
              <a:gd name="T76" fmla="*/ 295022 w 1142"/>
              <a:gd name="T77" fmla="*/ 5102 h 402"/>
              <a:gd name="T78" fmla="*/ 301625 w 1142"/>
              <a:gd name="T79" fmla="*/ 0 h 40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42" h="402">
                <a:moveTo>
                  <a:pt x="0" y="402"/>
                </a:moveTo>
                <a:lnTo>
                  <a:pt x="32" y="402"/>
                </a:lnTo>
                <a:lnTo>
                  <a:pt x="63" y="401"/>
                </a:lnTo>
                <a:lnTo>
                  <a:pt x="95" y="400"/>
                </a:lnTo>
                <a:lnTo>
                  <a:pt x="127" y="398"/>
                </a:lnTo>
                <a:lnTo>
                  <a:pt x="157" y="396"/>
                </a:lnTo>
                <a:lnTo>
                  <a:pt x="189" y="392"/>
                </a:lnTo>
                <a:lnTo>
                  <a:pt x="220" y="389"/>
                </a:lnTo>
                <a:lnTo>
                  <a:pt x="252" y="385"/>
                </a:lnTo>
                <a:lnTo>
                  <a:pt x="283" y="381"/>
                </a:lnTo>
                <a:lnTo>
                  <a:pt x="314" y="375"/>
                </a:lnTo>
                <a:lnTo>
                  <a:pt x="346" y="369"/>
                </a:lnTo>
                <a:lnTo>
                  <a:pt x="377" y="364"/>
                </a:lnTo>
                <a:lnTo>
                  <a:pt x="408" y="356"/>
                </a:lnTo>
                <a:lnTo>
                  <a:pt x="439" y="349"/>
                </a:lnTo>
                <a:lnTo>
                  <a:pt x="469" y="341"/>
                </a:lnTo>
                <a:lnTo>
                  <a:pt x="500" y="333"/>
                </a:lnTo>
                <a:lnTo>
                  <a:pt x="530" y="324"/>
                </a:lnTo>
                <a:lnTo>
                  <a:pt x="561" y="315"/>
                </a:lnTo>
                <a:lnTo>
                  <a:pt x="590" y="304"/>
                </a:lnTo>
                <a:lnTo>
                  <a:pt x="620" y="294"/>
                </a:lnTo>
                <a:lnTo>
                  <a:pt x="650" y="283"/>
                </a:lnTo>
                <a:lnTo>
                  <a:pt x="680" y="271"/>
                </a:lnTo>
                <a:lnTo>
                  <a:pt x="709" y="259"/>
                </a:lnTo>
                <a:lnTo>
                  <a:pt x="738" y="246"/>
                </a:lnTo>
                <a:lnTo>
                  <a:pt x="766" y="234"/>
                </a:lnTo>
                <a:lnTo>
                  <a:pt x="795" y="220"/>
                </a:lnTo>
                <a:lnTo>
                  <a:pt x="824" y="206"/>
                </a:lnTo>
                <a:lnTo>
                  <a:pt x="852" y="192"/>
                </a:lnTo>
                <a:lnTo>
                  <a:pt x="879" y="176"/>
                </a:lnTo>
                <a:lnTo>
                  <a:pt x="907" y="161"/>
                </a:lnTo>
                <a:lnTo>
                  <a:pt x="935" y="145"/>
                </a:lnTo>
                <a:lnTo>
                  <a:pt x="961" y="128"/>
                </a:lnTo>
                <a:lnTo>
                  <a:pt x="988" y="111"/>
                </a:lnTo>
                <a:lnTo>
                  <a:pt x="1015" y="94"/>
                </a:lnTo>
                <a:lnTo>
                  <a:pt x="1040" y="76"/>
                </a:lnTo>
                <a:lnTo>
                  <a:pt x="1067" y="58"/>
                </a:lnTo>
                <a:lnTo>
                  <a:pt x="1093" y="38"/>
                </a:lnTo>
                <a:lnTo>
                  <a:pt x="1117" y="19"/>
                </a:lnTo>
                <a:lnTo>
                  <a:pt x="1142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>
            <a:off x="1579563" y="2360613"/>
            <a:ext cx="39687" cy="38100"/>
          </a:xfrm>
          <a:custGeom>
            <a:avLst/>
            <a:gdLst>
              <a:gd name="T0" fmla="*/ 0 w 150"/>
              <a:gd name="T1" fmla="*/ 21315 h 143"/>
              <a:gd name="T2" fmla="*/ 39687 w 150"/>
              <a:gd name="T3" fmla="*/ 0 h 143"/>
              <a:gd name="T4" fmla="*/ 14552 w 150"/>
              <a:gd name="T5" fmla="*/ 38100 h 143"/>
              <a:gd name="T6" fmla="*/ 13758 w 150"/>
              <a:gd name="T7" fmla="*/ 23713 h 143"/>
              <a:gd name="T8" fmla="*/ 0 w 150"/>
              <a:gd name="T9" fmla="*/ 21315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" h="143">
                <a:moveTo>
                  <a:pt x="0" y="80"/>
                </a:moveTo>
                <a:lnTo>
                  <a:pt x="150" y="0"/>
                </a:lnTo>
                <a:lnTo>
                  <a:pt x="55" y="143"/>
                </a:lnTo>
                <a:lnTo>
                  <a:pt x="52" y="89"/>
                </a:lnTo>
                <a:lnTo>
                  <a:pt x="0" y="8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7"/>
          <p:cNvSpPr>
            <a:spLocks/>
          </p:cNvSpPr>
          <p:nvPr/>
        </p:nvSpPr>
        <p:spPr bwMode="auto">
          <a:xfrm>
            <a:off x="1171575" y="5696744"/>
            <a:ext cx="876300" cy="163512"/>
          </a:xfrm>
          <a:custGeom>
            <a:avLst/>
            <a:gdLst>
              <a:gd name="T0" fmla="*/ 874714 w 3315"/>
              <a:gd name="T1" fmla="*/ 88854 h 622"/>
              <a:gd name="T2" fmla="*/ 868105 w 3315"/>
              <a:gd name="T3" fmla="*/ 97266 h 622"/>
              <a:gd name="T4" fmla="*/ 857267 w 3315"/>
              <a:gd name="T5" fmla="*/ 105678 h 622"/>
              <a:gd name="T6" fmla="*/ 841407 w 3315"/>
              <a:gd name="T7" fmla="*/ 113827 h 622"/>
              <a:gd name="T8" fmla="*/ 821052 w 3315"/>
              <a:gd name="T9" fmla="*/ 121451 h 622"/>
              <a:gd name="T10" fmla="*/ 796468 w 3315"/>
              <a:gd name="T11" fmla="*/ 128812 h 622"/>
              <a:gd name="T12" fmla="*/ 768448 w 3315"/>
              <a:gd name="T13" fmla="*/ 135384 h 622"/>
              <a:gd name="T14" fmla="*/ 736198 w 3315"/>
              <a:gd name="T15" fmla="*/ 141693 h 622"/>
              <a:gd name="T16" fmla="*/ 701040 w 3315"/>
              <a:gd name="T17" fmla="*/ 147213 h 622"/>
              <a:gd name="T18" fmla="*/ 662710 w 3315"/>
              <a:gd name="T19" fmla="*/ 151945 h 622"/>
              <a:gd name="T20" fmla="*/ 622001 w 3315"/>
              <a:gd name="T21" fmla="*/ 155888 h 622"/>
              <a:gd name="T22" fmla="*/ 579177 w 3315"/>
              <a:gd name="T23" fmla="*/ 159306 h 622"/>
              <a:gd name="T24" fmla="*/ 535032 w 3315"/>
              <a:gd name="T25" fmla="*/ 161672 h 622"/>
              <a:gd name="T26" fmla="*/ 489829 w 3315"/>
              <a:gd name="T27" fmla="*/ 162986 h 622"/>
              <a:gd name="T28" fmla="*/ 443833 w 3315"/>
              <a:gd name="T29" fmla="*/ 163512 h 622"/>
              <a:gd name="T30" fmla="*/ 398102 w 3315"/>
              <a:gd name="T31" fmla="*/ 163249 h 622"/>
              <a:gd name="T32" fmla="*/ 352370 w 3315"/>
              <a:gd name="T33" fmla="*/ 162198 h 622"/>
              <a:gd name="T34" fmla="*/ 307696 w 3315"/>
              <a:gd name="T35" fmla="*/ 159832 h 622"/>
              <a:gd name="T36" fmla="*/ 264608 w 3315"/>
              <a:gd name="T37" fmla="*/ 156677 h 622"/>
              <a:gd name="T38" fmla="*/ 223635 w 3315"/>
              <a:gd name="T39" fmla="*/ 153260 h 622"/>
              <a:gd name="T40" fmla="*/ 184512 w 3315"/>
              <a:gd name="T41" fmla="*/ 148265 h 622"/>
              <a:gd name="T42" fmla="*/ 148561 w 3315"/>
              <a:gd name="T43" fmla="*/ 143007 h 622"/>
              <a:gd name="T44" fmla="*/ 115518 w 3315"/>
              <a:gd name="T45" fmla="*/ 137224 h 622"/>
              <a:gd name="T46" fmla="*/ 86176 w 3315"/>
              <a:gd name="T47" fmla="*/ 130652 h 622"/>
              <a:gd name="T48" fmla="*/ 60799 w 3315"/>
              <a:gd name="T49" fmla="*/ 123554 h 622"/>
              <a:gd name="T50" fmla="*/ 39387 w 3315"/>
              <a:gd name="T51" fmla="*/ 115931 h 622"/>
              <a:gd name="T52" fmla="*/ 22469 w 3315"/>
              <a:gd name="T53" fmla="*/ 107781 h 622"/>
              <a:gd name="T54" fmla="*/ 10309 w 3315"/>
              <a:gd name="T55" fmla="*/ 99632 h 622"/>
              <a:gd name="T56" fmla="*/ 2908 w 3315"/>
              <a:gd name="T57" fmla="*/ 91220 h 622"/>
              <a:gd name="T58" fmla="*/ 0 w 3315"/>
              <a:gd name="T59" fmla="*/ 82545 h 622"/>
              <a:gd name="T60" fmla="*/ 2115 w 3315"/>
              <a:gd name="T61" fmla="*/ 74132 h 622"/>
              <a:gd name="T62" fmla="*/ 8723 w 3315"/>
              <a:gd name="T63" fmla="*/ 65457 h 622"/>
              <a:gd name="T64" fmla="*/ 20354 w 3315"/>
              <a:gd name="T65" fmla="*/ 57308 h 622"/>
              <a:gd name="T66" fmla="*/ 36479 w 3315"/>
              <a:gd name="T67" fmla="*/ 49159 h 622"/>
              <a:gd name="T68" fmla="*/ 56834 w 3315"/>
              <a:gd name="T69" fmla="*/ 41535 h 622"/>
              <a:gd name="T70" fmla="*/ 81682 w 3315"/>
              <a:gd name="T71" fmla="*/ 34175 h 622"/>
              <a:gd name="T72" fmla="*/ 110496 w 3315"/>
              <a:gd name="T73" fmla="*/ 27603 h 622"/>
              <a:gd name="T74" fmla="*/ 143010 w 3315"/>
              <a:gd name="T75" fmla="*/ 21293 h 622"/>
              <a:gd name="T76" fmla="*/ 178432 w 3315"/>
              <a:gd name="T77" fmla="*/ 16036 h 622"/>
              <a:gd name="T78" fmla="*/ 216762 w 3315"/>
              <a:gd name="T79" fmla="*/ 11304 h 622"/>
              <a:gd name="T80" fmla="*/ 257735 w 3315"/>
              <a:gd name="T81" fmla="*/ 7361 h 622"/>
              <a:gd name="T82" fmla="*/ 300559 w 3315"/>
              <a:gd name="T83" fmla="*/ 4206 h 622"/>
              <a:gd name="T84" fmla="*/ 344704 w 3315"/>
              <a:gd name="T85" fmla="*/ 2103 h 622"/>
              <a:gd name="T86" fmla="*/ 390436 w 3315"/>
              <a:gd name="T87" fmla="*/ 526 h 622"/>
              <a:gd name="T88" fmla="*/ 436167 w 3315"/>
              <a:gd name="T89" fmla="*/ 0 h 622"/>
              <a:gd name="T90" fmla="*/ 481899 w 3315"/>
              <a:gd name="T91" fmla="*/ 526 h 622"/>
              <a:gd name="T92" fmla="*/ 527630 w 3315"/>
              <a:gd name="T93" fmla="*/ 1840 h 622"/>
              <a:gd name="T94" fmla="*/ 572305 w 3315"/>
              <a:gd name="T95" fmla="*/ 3943 h 622"/>
              <a:gd name="T96" fmla="*/ 615128 w 3315"/>
              <a:gd name="T97" fmla="*/ 7098 h 622"/>
              <a:gd name="T98" fmla="*/ 656102 w 3315"/>
              <a:gd name="T99" fmla="*/ 11041 h 622"/>
              <a:gd name="T100" fmla="*/ 694696 w 3315"/>
              <a:gd name="T101" fmla="*/ 15510 h 622"/>
              <a:gd name="T102" fmla="*/ 730647 w 3315"/>
              <a:gd name="T103" fmla="*/ 21030 h 622"/>
              <a:gd name="T104" fmla="*/ 763425 w 3315"/>
              <a:gd name="T105" fmla="*/ 27077 h 622"/>
              <a:gd name="T106" fmla="*/ 792239 w 3315"/>
              <a:gd name="T107" fmla="*/ 33649 h 622"/>
              <a:gd name="T108" fmla="*/ 817351 w 3315"/>
              <a:gd name="T109" fmla="*/ 41009 h 622"/>
              <a:gd name="T110" fmla="*/ 838234 w 3315"/>
              <a:gd name="T111" fmla="*/ 48633 h 622"/>
              <a:gd name="T112" fmla="*/ 854888 w 3315"/>
              <a:gd name="T113" fmla="*/ 56519 h 622"/>
              <a:gd name="T114" fmla="*/ 866784 w 3315"/>
              <a:gd name="T115" fmla="*/ 64932 h 622"/>
              <a:gd name="T116" fmla="*/ 874185 w 3315"/>
              <a:gd name="T117" fmla="*/ 73344 h 622"/>
              <a:gd name="T118" fmla="*/ 876300 w 3315"/>
              <a:gd name="T119" fmla="*/ 82019 h 62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315" h="622">
                <a:moveTo>
                  <a:pt x="3315" y="312"/>
                </a:moveTo>
                <a:lnTo>
                  <a:pt x="3315" y="317"/>
                </a:lnTo>
                <a:lnTo>
                  <a:pt x="3314" y="322"/>
                </a:lnTo>
                <a:lnTo>
                  <a:pt x="3313" y="328"/>
                </a:lnTo>
                <a:lnTo>
                  <a:pt x="3311" y="333"/>
                </a:lnTo>
                <a:lnTo>
                  <a:pt x="3309" y="338"/>
                </a:lnTo>
                <a:lnTo>
                  <a:pt x="3307" y="344"/>
                </a:lnTo>
                <a:lnTo>
                  <a:pt x="3303" y="349"/>
                </a:lnTo>
                <a:lnTo>
                  <a:pt x="3299" y="354"/>
                </a:lnTo>
                <a:lnTo>
                  <a:pt x="3295" y="360"/>
                </a:lnTo>
                <a:lnTo>
                  <a:pt x="3290" y="365"/>
                </a:lnTo>
                <a:lnTo>
                  <a:pt x="3284" y="370"/>
                </a:lnTo>
                <a:lnTo>
                  <a:pt x="3279" y="376"/>
                </a:lnTo>
                <a:lnTo>
                  <a:pt x="3273" y="381"/>
                </a:lnTo>
                <a:lnTo>
                  <a:pt x="3266" y="386"/>
                </a:lnTo>
                <a:lnTo>
                  <a:pt x="3259" y="392"/>
                </a:lnTo>
                <a:lnTo>
                  <a:pt x="3251" y="397"/>
                </a:lnTo>
                <a:lnTo>
                  <a:pt x="3243" y="402"/>
                </a:lnTo>
                <a:lnTo>
                  <a:pt x="3234" y="408"/>
                </a:lnTo>
                <a:lnTo>
                  <a:pt x="3225" y="413"/>
                </a:lnTo>
                <a:lnTo>
                  <a:pt x="3215" y="418"/>
                </a:lnTo>
                <a:lnTo>
                  <a:pt x="3204" y="423"/>
                </a:lnTo>
                <a:lnTo>
                  <a:pt x="3194" y="428"/>
                </a:lnTo>
                <a:lnTo>
                  <a:pt x="3183" y="433"/>
                </a:lnTo>
                <a:lnTo>
                  <a:pt x="3171" y="439"/>
                </a:lnTo>
                <a:lnTo>
                  <a:pt x="3159" y="443"/>
                </a:lnTo>
                <a:lnTo>
                  <a:pt x="3147" y="448"/>
                </a:lnTo>
                <a:lnTo>
                  <a:pt x="3134" y="452"/>
                </a:lnTo>
                <a:lnTo>
                  <a:pt x="3120" y="458"/>
                </a:lnTo>
                <a:lnTo>
                  <a:pt x="3106" y="462"/>
                </a:lnTo>
                <a:lnTo>
                  <a:pt x="3092" y="467"/>
                </a:lnTo>
                <a:lnTo>
                  <a:pt x="3077" y="472"/>
                </a:lnTo>
                <a:lnTo>
                  <a:pt x="3062" y="477"/>
                </a:lnTo>
                <a:lnTo>
                  <a:pt x="3046" y="481"/>
                </a:lnTo>
                <a:lnTo>
                  <a:pt x="3030" y="486"/>
                </a:lnTo>
                <a:lnTo>
                  <a:pt x="3013" y="490"/>
                </a:lnTo>
                <a:lnTo>
                  <a:pt x="2997" y="494"/>
                </a:lnTo>
                <a:lnTo>
                  <a:pt x="2979" y="499"/>
                </a:lnTo>
                <a:lnTo>
                  <a:pt x="2962" y="504"/>
                </a:lnTo>
                <a:lnTo>
                  <a:pt x="2944" y="508"/>
                </a:lnTo>
                <a:lnTo>
                  <a:pt x="2925" y="512"/>
                </a:lnTo>
                <a:lnTo>
                  <a:pt x="2907" y="515"/>
                </a:lnTo>
                <a:lnTo>
                  <a:pt x="2888" y="520"/>
                </a:lnTo>
                <a:lnTo>
                  <a:pt x="2867" y="524"/>
                </a:lnTo>
                <a:lnTo>
                  <a:pt x="2847" y="528"/>
                </a:lnTo>
                <a:lnTo>
                  <a:pt x="2827" y="531"/>
                </a:lnTo>
                <a:lnTo>
                  <a:pt x="2807" y="536"/>
                </a:lnTo>
                <a:lnTo>
                  <a:pt x="2785" y="539"/>
                </a:lnTo>
                <a:lnTo>
                  <a:pt x="2764" y="543"/>
                </a:lnTo>
                <a:lnTo>
                  <a:pt x="2743" y="546"/>
                </a:lnTo>
                <a:lnTo>
                  <a:pt x="2720" y="550"/>
                </a:lnTo>
                <a:lnTo>
                  <a:pt x="2698" y="554"/>
                </a:lnTo>
                <a:lnTo>
                  <a:pt x="2674" y="557"/>
                </a:lnTo>
                <a:lnTo>
                  <a:pt x="2652" y="560"/>
                </a:lnTo>
                <a:lnTo>
                  <a:pt x="2628" y="563"/>
                </a:lnTo>
                <a:lnTo>
                  <a:pt x="2605" y="567"/>
                </a:lnTo>
                <a:lnTo>
                  <a:pt x="2580" y="570"/>
                </a:lnTo>
                <a:lnTo>
                  <a:pt x="2557" y="573"/>
                </a:lnTo>
                <a:lnTo>
                  <a:pt x="2532" y="575"/>
                </a:lnTo>
                <a:lnTo>
                  <a:pt x="2507" y="578"/>
                </a:lnTo>
                <a:lnTo>
                  <a:pt x="2482" y="582"/>
                </a:lnTo>
                <a:lnTo>
                  <a:pt x="2457" y="584"/>
                </a:lnTo>
                <a:lnTo>
                  <a:pt x="2431" y="586"/>
                </a:lnTo>
                <a:lnTo>
                  <a:pt x="2406" y="589"/>
                </a:lnTo>
                <a:lnTo>
                  <a:pt x="2380" y="591"/>
                </a:lnTo>
                <a:lnTo>
                  <a:pt x="2353" y="593"/>
                </a:lnTo>
                <a:lnTo>
                  <a:pt x="2327" y="595"/>
                </a:lnTo>
                <a:lnTo>
                  <a:pt x="2300" y="598"/>
                </a:lnTo>
                <a:lnTo>
                  <a:pt x="2273" y="600"/>
                </a:lnTo>
                <a:lnTo>
                  <a:pt x="2247" y="602"/>
                </a:lnTo>
                <a:lnTo>
                  <a:pt x="2219" y="604"/>
                </a:lnTo>
                <a:lnTo>
                  <a:pt x="2191" y="606"/>
                </a:lnTo>
                <a:lnTo>
                  <a:pt x="2165" y="607"/>
                </a:lnTo>
                <a:lnTo>
                  <a:pt x="2137" y="609"/>
                </a:lnTo>
                <a:lnTo>
                  <a:pt x="2109" y="610"/>
                </a:lnTo>
                <a:lnTo>
                  <a:pt x="2080" y="612"/>
                </a:lnTo>
                <a:lnTo>
                  <a:pt x="2053" y="614"/>
                </a:lnTo>
                <a:lnTo>
                  <a:pt x="2024" y="615"/>
                </a:lnTo>
                <a:lnTo>
                  <a:pt x="1996" y="616"/>
                </a:lnTo>
                <a:lnTo>
                  <a:pt x="1967" y="617"/>
                </a:lnTo>
                <a:lnTo>
                  <a:pt x="1939" y="618"/>
                </a:lnTo>
                <a:lnTo>
                  <a:pt x="1911" y="619"/>
                </a:lnTo>
                <a:lnTo>
                  <a:pt x="1882" y="620"/>
                </a:lnTo>
                <a:lnTo>
                  <a:pt x="1853" y="620"/>
                </a:lnTo>
                <a:lnTo>
                  <a:pt x="1824" y="621"/>
                </a:lnTo>
                <a:lnTo>
                  <a:pt x="1795" y="621"/>
                </a:lnTo>
                <a:lnTo>
                  <a:pt x="1766" y="622"/>
                </a:lnTo>
                <a:lnTo>
                  <a:pt x="1737" y="622"/>
                </a:lnTo>
                <a:lnTo>
                  <a:pt x="1708" y="622"/>
                </a:lnTo>
                <a:lnTo>
                  <a:pt x="1679" y="622"/>
                </a:lnTo>
                <a:lnTo>
                  <a:pt x="1651" y="622"/>
                </a:lnTo>
                <a:lnTo>
                  <a:pt x="1621" y="622"/>
                </a:lnTo>
                <a:lnTo>
                  <a:pt x="1592" y="622"/>
                </a:lnTo>
                <a:lnTo>
                  <a:pt x="1563" y="622"/>
                </a:lnTo>
                <a:lnTo>
                  <a:pt x="1534" y="621"/>
                </a:lnTo>
                <a:lnTo>
                  <a:pt x="1506" y="621"/>
                </a:lnTo>
                <a:lnTo>
                  <a:pt x="1477" y="620"/>
                </a:lnTo>
                <a:lnTo>
                  <a:pt x="1448" y="620"/>
                </a:lnTo>
                <a:lnTo>
                  <a:pt x="1419" y="619"/>
                </a:lnTo>
                <a:lnTo>
                  <a:pt x="1390" y="618"/>
                </a:lnTo>
                <a:lnTo>
                  <a:pt x="1362" y="618"/>
                </a:lnTo>
                <a:lnTo>
                  <a:pt x="1333" y="617"/>
                </a:lnTo>
                <a:lnTo>
                  <a:pt x="1305" y="616"/>
                </a:lnTo>
                <a:lnTo>
                  <a:pt x="1276" y="614"/>
                </a:lnTo>
                <a:lnTo>
                  <a:pt x="1249" y="612"/>
                </a:lnTo>
                <a:lnTo>
                  <a:pt x="1220" y="611"/>
                </a:lnTo>
                <a:lnTo>
                  <a:pt x="1192" y="609"/>
                </a:lnTo>
                <a:lnTo>
                  <a:pt x="1164" y="608"/>
                </a:lnTo>
                <a:lnTo>
                  <a:pt x="1137" y="606"/>
                </a:lnTo>
                <a:lnTo>
                  <a:pt x="1109" y="605"/>
                </a:lnTo>
                <a:lnTo>
                  <a:pt x="1082" y="603"/>
                </a:lnTo>
                <a:lnTo>
                  <a:pt x="1055" y="601"/>
                </a:lnTo>
                <a:lnTo>
                  <a:pt x="1028" y="599"/>
                </a:lnTo>
                <a:lnTo>
                  <a:pt x="1001" y="596"/>
                </a:lnTo>
                <a:lnTo>
                  <a:pt x="975" y="594"/>
                </a:lnTo>
                <a:lnTo>
                  <a:pt x="948" y="592"/>
                </a:lnTo>
                <a:lnTo>
                  <a:pt x="922" y="590"/>
                </a:lnTo>
                <a:lnTo>
                  <a:pt x="897" y="588"/>
                </a:lnTo>
                <a:lnTo>
                  <a:pt x="871" y="585"/>
                </a:lnTo>
                <a:lnTo>
                  <a:pt x="846" y="583"/>
                </a:lnTo>
                <a:lnTo>
                  <a:pt x="820" y="579"/>
                </a:lnTo>
                <a:lnTo>
                  <a:pt x="796" y="577"/>
                </a:lnTo>
                <a:lnTo>
                  <a:pt x="771" y="574"/>
                </a:lnTo>
                <a:lnTo>
                  <a:pt x="746" y="571"/>
                </a:lnTo>
                <a:lnTo>
                  <a:pt x="722" y="568"/>
                </a:lnTo>
                <a:lnTo>
                  <a:pt x="698" y="564"/>
                </a:lnTo>
                <a:lnTo>
                  <a:pt x="675" y="561"/>
                </a:lnTo>
                <a:lnTo>
                  <a:pt x="652" y="558"/>
                </a:lnTo>
                <a:lnTo>
                  <a:pt x="628" y="555"/>
                </a:lnTo>
                <a:lnTo>
                  <a:pt x="606" y="552"/>
                </a:lnTo>
                <a:lnTo>
                  <a:pt x="583" y="548"/>
                </a:lnTo>
                <a:lnTo>
                  <a:pt x="562" y="544"/>
                </a:lnTo>
                <a:lnTo>
                  <a:pt x="541" y="541"/>
                </a:lnTo>
                <a:lnTo>
                  <a:pt x="519" y="538"/>
                </a:lnTo>
                <a:lnTo>
                  <a:pt x="498" y="534"/>
                </a:lnTo>
                <a:lnTo>
                  <a:pt x="478" y="529"/>
                </a:lnTo>
                <a:lnTo>
                  <a:pt x="457" y="526"/>
                </a:lnTo>
                <a:lnTo>
                  <a:pt x="437" y="522"/>
                </a:lnTo>
                <a:lnTo>
                  <a:pt x="418" y="518"/>
                </a:lnTo>
                <a:lnTo>
                  <a:pt x="399" y="513"/>
                </a:lnTo>
                <a:lnTo>
                  <a:pt x="380" y="510"/>
                </a:lnTo>
                <a:lnTo>
                  <a:pt x="362" y="506"/>
                </a:lnTo>
                <a:lnTo>
                  <a:pt x="344" y="502"/>
                </a:lnTo>
                <a:lnTo>
                  <a:pt x="326" y="497"/>
                </a:lnTo>
                <a:lnTo>
                  <a:pt x="309" y="492"/>
                </a:lnTo>
                <a:lnTo>
                  <a:pt x="292" y="488"/>
                </a:lnTo>
                <a:lnTo>
                  <a:pt x="276" y="483"/>
                </a:lnTo>
                <a:lnTo>
                  <a:pt x="260" y="479"/>
                </a:lnTo>
                <a:lnTo>
                  <a:pt x="245" y="474"/>
                </a:lnTo>
                <a:lnTo>
                  <a:pt x="230" y="470"/>
                </a:lnTo>
                <a:lnTo>
                  <a:pt x="215" y="465"/>
                </a:lnTo>
                <a:lnTo>
                  <a:pt x="202" y="460"/>
                </a:lnTo>
                <a:lnTo>
                  <a:pt x="188" y="456"/>
                </a:lnTo>
                <a:lnTo>
                  <a:pt x="175" y="450"/>
                </a:lnTo>
                <a:lnTo>
                  <a:pt x="162" y="446"/>
                </a:lnTo>
                <a:lnTo>
                  <a:pt x="149" y="441"/>
                </a:lnTo>
                <a:lnTo>
                  <a:pt x="138" y="435"/>
                </a:lnTo>
                <a:lnTo>
                  <a:pt x="126" y="431"/>
                </a:lnTo>
                <a:lnTo>
                  <a:pt x="115" y="426"/>
                </a:lnTo>
                <a:lnTo>
                  <a:pt x="105" y="420"/>
                </a:lnTo>
                <a:lnTo>
                  <a:pt x="95" y="415"/>
                </a:lnTo>
                <a:lnTo>
                  <a:pt x="85" y="410"/>
                </a:lnTo>
                <a:lnTo>
                  <a:pt x="77" y="406"/>
                </a:lnTo>
                <a:lnTo>
                  <a:pt x="68" y="400"/>
                </a:lnTo>
                <a:lnTo>
                  <a:pt x="60" y="395"/>
                </a:lnTo>
                <a:lnTo>
                  <a:pt x="52" y="390"/>
                </a:lnTo>
                <a:lnTo>
                  <a:pt x="46" y="384"/>
                </a:lnTo>
                <a:lnTo>
                  <a:pt x="39" y="379"/>
                </a:lnTo>
                <a:lnTo>
                  <a:pt x="33" y="374"/>
                </a:lnTo>
                <a:lnTo>
                  <a:pt x="28" y="368"/>
                </a:lnTo>
                <a:lnTo>
                  <a:pt x="22" y="363"/>
                </a:lnTo>
                <a:lnTo>
                  <a:pt x="18" y="358"/>
                </a:lnTo>
                <a:lnTo>
                  <a:pt x="14" y="352"/>
                </a:lnTo>
                <a:lnTo>
                  <a:pt x="11" y="347"/>
                </a:lnTo>
                <a:lnTo>
                  <a:pt x="8" y="342"/>
                </a:lnTo>
                <a:lnTo>
                  <a:pt x="4" y="336"/>
                </a:lnTo>
                <a:lnTo>
                  <a:pt x="2" y="331"/>
                </a:lnTo>
                <a:lnTo>
                  <a:pt x="1" y="325"/>
                </a:lnTo>
                <a:lnTo>
                  <a:pt x="0" y="319"/>
                </a:lnTo>
                <a:lnTo>
                  <a:pt x="0" y="314"/>
                </a:lnTo>
                <a:lnTo>
                  <a:pt x="0" y="309"/>
                </a:lnTo>
                <a:lnTo>
                  <a:pt x="0" y="303"/>
                </a:lnTo>
                <a:lnTo>
                  <a:pt x="1" y="298"/>
                </a:lnTo>
                <a:lnTo>
                  <a:pt x="2" y="293"/>
                </a:lnTo>
                <a:lnTo>
                  <a:pt x="4" y="287"/>
                </a:lnTo>
                <a:lnTo>
                  <a:pt x="8" y="282"/>
                </a:lnTo>
                <a:lnTo>
                  <a:pt x="11" y="277"/>
                </a:lnTo>
                <a:lnTo>
                  <a:pt x="14" y="271"/>
                </a:lnTo>
                <a:lnTo>
                  <a:pt x="18" y="265"/>
                </a:lnTo>
                <a:lnTo>
                  <a:pt x="22" y="259"/>
                </a:lnTo>
                <a:lnTo>
                  <a:pt x="28" y="254"/>
                </a:lnTo>
                <a:lnTo>
                  <a:pt x="33" y="249"/>
                </a:lnTo>
                <a:lnTo>
                  <a:pt x="39" y="243"/>
                </a:lnTo>
                <a:lnTo>
                  <a:pt x="46" y="238"/>
                </a:lnTo>
                <a:lnTo>
                  <a:pt x="52" y="233"/>
                </a:lnTo>
                <a:lnTo>
                  <a:pt x="60" y="229"/>
                </a:lnTo>
                <a:lnTo>
                  <a:pt x="68" y="223"/>
                </a:lnTo>
                <a:lnTo>
                  <a:pt x="77" y="218"/>
                </a:lnTo>
                <a:lnTo>
                  <a:pt x="85" y="213"/>
                </a:lnTo>
                <a:lnTo>
                  <a:pt x="95" y="207"/>
                </a:lnTo>
                <a:lnTo>
                  <a:pt x="105" y="202"/>
                </a:lnTo>
                <a:lnTo>
                  <a:pt x="115" y="198"/>
                </a:lnTo>
                <a:lnTo>
                  <a:pt x="126" y="192"/>
                </a:lnTo>
                <a:lnTo>
                  <a:pt x="138" y="187"/>
                </a:lnTo>
                <a:lnTo>
                  <a:pt x="149" y="182"/>
                </a:lnTo>
                <a:lnTo>
                  <a:pt x="162" y="177"/>
                </a:lnTo>
                <a:lnTo>
                  <a:pt x="175" y="172"/>
                </a:lnTo>
                <a:lnTo>
                  <a:pt x="188" y="168"/>
                </a:lnTo>
                <a:lnTo>
                  <a:pt x="202" y="162"/>
                </a:lnTo>
                <a:lnTo>
                  <a:pt x="215" y="158"/>
                </a:lnTo>
                <a:lnTo>
                  <a:pt x="230" y="153"/>
                </a:lnTo>
                <a:lnTo>
                  <a:pt x="245" y="149"/>
                </a:lnTo>
                <a:lnTo>
                  <a:pt x="260" y="144"/>
                </a:lnTo>
                <a:lnTo>
                  <a:pt x="276" y="139"/>
                </a:lnTo>
                <a:lnTo>
                  <a:pt x="292" y="135"/>
                </a:lnTo>
                <a:lnTo>
                  <a:pt x="309" y="130"/>
                </a:lnTo>
                <a:lnTo>
                  <a:pt x="326" y="126"/>
                </a:lnTo>
                <a:lnTo>
                  <a:pt x="343" y="122"/>
                </a:lnTo>
                <a:lnTo>
                  <a:pt x="362" y="118"/>
                </a:lnTo>
                <a:lnTo>
                  <a:pt x="380" y="113"/>
                </a:lnTo>
                <a:lnTo>
                  <a:pt x="399" y="109"/>
                </a:lnTo>
                <a:lnTo>
                  <a:pt x="418" y="105"/>
                </a:lnTo>
                <a:lnTo>
                  <a:pt x="437" y="101"/>
                </a:lnTo>
                <a:lnTo>
                  <a:pt x="457" y="97"/>
                </a:lnTo>
                <a:lnTo>
                  <a:pt x="478" y="93"/>
                </a:lnTo>
                <a:lnTo>
                  <a:pt x="498" y="89"/>
                </a:lnTo>
                <a:lnTo>
                  <a:pt x="519" y="86"/>
                </a:lnTo>
                <a:lnTo>
                  <a:pt x="541" y="81"/>
                </a:lnTo>
                <a:lnTo>
                  <a:pt x="562" y="78"/>
                </a:lnTo>
                <a:lnTo>
                  <a:pt x="583" y="75"/>
                </a:lnTo>
                <a:lnTo>
                  <a:pt x="606" y="71"/>
                </a:lnTo>
                <a:lnTo>
                  <a:pt x="628" y="67"/>
                </a:lnTo>
                <a:lnTo>
                  <a:pt x="652" y="64"/>
                </a:lnTo>
                <a:lnTo>
                  <a:pt x="675" y="61"/>
                </a:lnTo>
                <a:lnTo>
                  <a:pt x="698" y="58"/>
                </a:lnTo>
                <a:lnTo>
                  <a:pt x="722" y="55"/>
                </a:lnTo>
                <a:lnTo>
                  <a:pt x="746" y="51"/>
                </a:lnTo>
                <a:lnTo>
                  <a:pt x="771" y="48"/>
                </a:lnTo>
                <a:lnTo>
                  <a:pt x="796" y="46"/>
                </a:lnTo>
                <a:lnTo>
                  <a:pt x="820" y="43"/>
                </a:lnTo>
                <a:lnTo>
                  <a:pt x="846" y="41"/>
                </a:lnTo>
                <a:lnTo>
                  <a:pt x="870" y="38"/>
                </a:lnTo>
                <a:lnTo>
                  <a:pt x="897" y="36"/>
                </a:lnTo>
                <a:lnTo>
                  <a:pt x="922" y="32"/>
                </a:lnTo>
                <a:lnTo>
                  <a:pt x="948" y="30"/>
                </a:lnTo>
                <a:lnTo>
                  <a:pt x="975" y="28"/>
                </a:lnTo>
                <a:lnTo>
                  <a:pt x="1001" y="26"/>
                </a:lnTo>
                <a:lnTo>
                  <a:pt x="1028" y="24"/>
                </a:lnTo>
                <a:lnTo>
                  <a:pt x="1055" y="22"/>
                </a:lnTo>
                <a:lnTo>
                  <a:pt x="1082" y="20"/>
                </a:lnTo>
                <a:lnTo>
                  <a:pt x="1109" y="18"/>
                </a:lnTo>
                <a:lnTo>
                  <a:pt x="1137" y="16"/>
                </a:lnTo>
                <a:lnTo>
                  <a:pt x="1164" y="14"/>
                </a:lnTo>
                <a:lnTo>
                  <a:pt x="1192" y="13"/>
                </a:lnTo>
                <a:lnTo>
                  <a:pt x="1220" y="11"/>
                </a:lnTo>
                <a:lnTo>
                  <a:pt x="1249" y="10"/>
                </a:lnTo>
                <a:lnTo>
                  <a:pt x="1276" y="9"/>
                </a:lnTo>
                <a:lnTo>
                  <a:pt x="1304" y="8"/>
                </a:lnTo>
                <a:lnTo>
                  <a:pt x="1333" y="7"/>
                </a:lnTo>
                <a:lnTo>
                  <a:pt x="1362" y="6"/>
                </a:lnTo>
                <a:lnTo>
                  <a:pt x="1390" y="5"/>
                </a:lnTo>
                <a:lnTo>
                  <a:pt x="1419" y="4"/>
                </a:lnTo>
                <a:lnTo>
                  <a:pt x="1448" y="2"/>
                </a:lnTo>
                <a:lnTo>
                  <a:pt x="1477" y="2"/>
                </a:lnTo>
                <a:lnTo>
                  <a:pt x="1506" y="1"/>
                </a:lnTo>
                <a:lnTo>
                  <a:pt x="1534" y="1"/>
                </a:lnTo>
                <a:lnTo>
                  <a:pt x="1563" y="1"/>
                </a:lnTo>
                <a:lnTo>
                  <a:pt x="1592" y="0"/>
                </a:lnTo>
                <a:lnTo>
                  <a:pt x="1621" y="0"/>
                </a:lnTo>
                <a:lnTo>
                  <a:pt x="1650" y="0"/>
                </a:lnTo>
                <a:lnTo>
                  <a:pt x="1679" y="0"/>
                </a:lnTo>
                <a:lnTo>
                  <a:pt x="1708" y="0"/>
                </a:lnTo>
                <a:lnTo>
                  <a:pt x="1737" y="0"/>
                </a:lnTo>
                <a:lnTo>
                  <a:pt x="1766" y="1"/>
                </a:lnTo>
                <a:lnTo>
                  <a:pt x="1795" y="1"/>
                </a:lnTo>
                <a:lnTo>
                  <a:pt x="1823" y="2"/>
                </a:lnTo>
                <a:lnTo>
                  <a:pt x="1853" y="2"/>
                </a:lnTo>
                <a:lnTo>
                  <a:pt x="1882" y="4"/>
                </a:lnTo>
                <a:lnTo>
                  <a:pt x="1910" y="5"/>
                </a:lnTo>
                <a:lnTo>
                  <a:pt x="1939" y="5"/>
                </a:lnTo>
                <a:lnTo>
                  <a:pt x="1967" y="6"/>
                </a:lnTo>
                <a:lnTo>
                  <a:pt x="1996" y="7"/>
                </a:lnTo>
                <a:lnTo>
                  <a:pt x="2024" y="8"/>
                </a:lnTo>
                <a:lnTo>
                  <a:pt x="2053" y="10"/>
                </a:lnTo>
                <a:lnTo>
                  <a:pt x="2080" y="11"/>
                </a:lnTo>
                <a:lnTo>
                  <a:pt x="2108" y="12"/>
                </a:lnTo>
                <a:lnTo>
                  <a:pt x="2137" y="14"/>
                </a:lnTo>
                <a:lnTo>
                  <a:pt x="2165" y="15"/>
                </a:lnTo>
                <a:lnTo>
                  <a:pt x="2191" y="17"/>
                </a:lnTo>
                <a:lnTo>
                  <a:pt x="2219" y="18"/>
                </a:lnTo>
                <a:lnTo>
                  <a:pt x="2247" y="21"/>
                </a:lnTo>
                <a:lnTo>
                  <a:pt x="2273" y="23"/>
                </a:lnTo>
                <a:lnTo>
                  <a:pt x="2300" y="25"/>
                </a:lnTo>
                <a:lnTo>
                  <a:pt x="2327" y="27"/>
                </a:lnTo>
                <a:lnTo>
                  <a:pt x="2353" y="29"/>
                </a:lnTo>
                <a:lnTo>
                  <a:pt x="2380" y="31"/>
                </a:lnTo>
                <a:lnTo>
                  <a:pt x="2406" y="34"/>
                </a:lnTo>
                <a:lnTo>
                  <a:pt x="2431" y="37"/>
                </a:lnTo>
                <a:lnTo>
                  <a:pt x="2457" y="39"/>
                </a:lnTo>
                <a:lnTo>
                  <a:pt x="2482" y="42"/>
                </a:lnTo>
                <a:lnTo>
                  <a:pt x="2507" y="44"/>
                </a:lnTo>
                <a:lnTo>
                  <a:pt x="2532" y="47"/>
                </a:lnTo>
                <a:lnTo>
                  <a:pt x="2557" y="50"/>
                </a:lnTo>
                <a:lnTo>
                  <a:pt x="2580" y="54"/>
                </a:lnTo>
                <a:lnTo>
                  <a:pt x="2605" y="56"/>
                </a:lnTo>
                <a:lnTo>
                  <a:pt x="2628" y="59"/>
                </a:lnTo>
                <a:lnTo>
                  <a:pt x="2652" y="62"/>
                </a:lnTo>
                <a:lnTo>
                  <a:pt x="2674" y="65"/>
                </a:lnTo>
                <a:lnTo>
                  <a:pt x="2698" y="70"/>
                </a:lnTo>
                <a:lnTo>
                  <a:pt x="2720" y="73"/>
                </a:lnTo>
                <a:lnTo>
                  <a:pt x="2743" y="76"/>
                </a:lnTo>
                <a:lnTo>
                  <a:pt x="2764" y="80"/>
                </a:lnTo>
                <a:lnTo>
                  <a:pt x="2785" y="83"/>
                </a:lnTo>
                <a:lnTo>
                  <a:pt x="2807" y="88"/>
                </a:lnTo>
                <a:lnTo>
                  <a:pt x="2827" y="91"/>
                </a:lnTo>
                <a:lnTo>
                  <a:pt x="2847" y="95"/>
                </a:lnTo>
                <a:lnTo>
                  <a:pt x="2867" y="98"/>
                </a:lnTo>
                <a:lnTo>
                  <a:pt x="2888" y="103"/>
                </a:lnTo>
                <a:lnTo>
                  <a:pt x="2907" y="107"/>
                </a:lnTo>
                <a:lnTo>
                  <a:pt x="2925" y="111"/>
                </a:lnTo>
                <a:lnTo>
                  <a:pt x="2944" y="115"/>
                </a:lnTo>
                <a:lnTo>
                  <a:pt x="2962" y="120"/>
                </a:lnTo>
                <a:lnTo>
                  <a:pt x="2979" y="124"/>
                </a:lnTo>
                <a:lnTo>
                  <a:pt x="2997" y="128"/>
                </a:lnTo>
                <a:lnTo>
                  <a:pt x="3013" y="133"/>
                </a:lnTo>
                <a:lnTo>
                  <a:pt x="3030" y="137"/>
                </a:lnTo>
                <a:lnTo>
                  <a:pt x="3046" y="141"/>
                </a:lnTo>
                <a:lnTo>
                  <a:pt x="3062" y="146"/>
                </a:lnTo>
                <a:lnTo>
                  <a:pt x="3077" y="151"/>
                </a:lnTo>
                <a:lnTo>
                  <a:pt x="3092" y="156"/>
                </a:lnTo>
                <a:lnTo>
                  <a:pt x="3106" y="160"/>
                </a:lnTo>
                <a:lnTo>
                  <a:pt x="3120" y="165"/>
                </a:lnTo>
                <a:lnTo>
                  <a:pt x="3134" y="170"/>
                </a:lnTo>
                <a:lnTo>
                  <a:pt x="3147" y="175"/>
                </a:lnTo>
                <a:lnTo>
                  <a:pt x="3159" y="179"/>
                </a:lnTo>
                <a:lnTo>
                  <a:pt x="3171" y="185"/>
                </a:lnTo>
                <a:lnTo>
                  <a:pt x="3183" y="189"/>
                </a:lnTo>
                <a:lnTo>
                  <a:pt x="3194" y="194"/>
                </a:lnTo>
                <a:lnTo>
                  <a:pt x="3204" y="200"/>
                </a:lnTo>
                <a:lnTo>
                  <a:pt x="3215" y="205"/>
                </a:lnTo>
                <a:lnTo>
                  <a:pt x="3225" y="209"/>
                </a:lnTo>
                <a:lnTo>
                  <a:pt x="3234" y="215"/>
                </a:lnTo>
                <a:lnTo>
                  <a:pt x="3243" y="220"/>
                </a:lnTo>
                <a:lnTo>
                  <a:pt x="3251" y="225"/>
                </a:lnTo>
                <a:lnTo>
                  <a:pt x="3259" y="231"/>
                </a:lnTo>
                <a:lnTo>
                  <a:pt x="3266" y="236"/>
                </a:lnTo>
                <a:lnTo>
                  <a:pt x="3273" y="241"/>
                </a:lnTo>
                <a:lnTo>
                  <a:pt x="3279" y="247"/>
                </a:lnTo>
                <a:lnTo>
                  <a:pt x="3284" y="252"/>
                </a:lnTo>
                <a:lnTo>
                  <a:pt x="3290" y="257"/>
                </a:lnTo>
                <a:lnTo>
                  <a:pt x="3295" y="263"/>
                </a:lnTo>
                <a:lnTo>
                  <a:pt x="3299" y="268"/>
                </a:lnTo>
                <a:lnTo>
                  <a:pt x="3303" y="273"/>
                </a:lnTo>
                <a:lnTo>
                  <a:pt x="3307" y="279"/>
                </a:lnTo>
                <a:lnTo>
                  <a:pt x="3309" y="284"/>
                </a:lnTo>
                <a:lnTo>
                  <a:pt x="3311" y="289"/>
                </a:lnTo>
                <a:lnTo>
                  <a:pt x="3313" y="295"/>
                </a:lnTo>
                <a:lnTo>
                  <a:pt x="3314" y="300"/>
                </a:lnTo>
                <a:lnTo>
                  <a:pt x="3315" y="306"/>
                </a:lnTo>
                <a:lnTo>
                  <a:pt x="3315" y="312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8"/>
          <p:cNvSpPr>
            <a:spLocks/>
          </p:cNvSpPr>
          <p:nvPr/>
        </p:nvSpPr>
        <p:spPr bwMode="auto">
          <a:xfrm>
            <a:off x="1171575" y="4901406"/>
            <a:ext cx="876300" cy="163513"/>
          </a:xfrm>
          <a:custGeom>
            <a:avLst/>
            <a:gdLst>
              <a:gd name="T0" fmla="*/ 874714 w 3315"/>
              <a:gd name="T1" fmla="*/ 88854 h 622"/>
              <a:gd name="T2" fmla="*/ 868105 w 3315"/>
              <a:gd name="T3" fmla="*/ 97267 h 622"/>
              <a:gd name="T4" fmla="*/ 857267 w 3315"/>
              <a:gd name="T5" fmla="*/ 105679 h 622"/>
              <a:gd name="T6" fmla="*/ 841407 w 3315"/>
              <a:gd name="T7" fmla="*/ 113828 h 622"/>
              <a:gd name="T8" fmla="*/ 821052 w 3315"/>
              <a:gd name="T9" fmla="*/ 121452 h 622"/>
              <a:gd name="T10" fmla="*/ 796468 w 3315"/>
              <a:gd name="T11" fmla="*/ 128812 h 622"/>
              <a:gd name="T12" fmla="*/ 768448 w 3315"/>
              <a:gd name="T13" fmla="*/ 135385 h 622"/>
              <a:gd name="T14" fmla="*/ 736198 w 3315"/>
              <a:gd name="T15" fmla="*/ 141694 h 622"/>
              <a:gd name="T16" fmla="*/ 701040 w 3315"/>
              <a:gd name="T17" fmla="*/ 147214 h 622"/>
              <a:gd name="T18" fmla="*/ 662710 w 3315"/>
              <a:gd name="T19" fmla="*/ 151946 h 622"/>
              <a:gd name="T20" fmla="*/ 622001 w 3315"/>
              <a:gd name="T21" fmla="*/ 155889 h 622"/>
              <a:gd name="T22" fmla="*/ 579177 w 3315"/>
              <a:gd name="T23" fmla="*/ 159044 h 622"/>
              <a:gd name="T24" fmla="*/ 535032 w 3315"/>
              <a:gd name="T25" fmla="*/ 161410 h 622"/>
              <a:gd name="T26" fmla="*/ 489829 w 3315"/>
              <a:gd name="T27" fmla="*/ 162987 h 622"/>
              <a:gd name="T28" fmla="*/ 443833 w 3315"/>
              <a:gd name="T29" fmla="*/ 163513 h 622"/>
              <a:gd name="T30" fmla="*/ 398102 w 3315"/>
              <a:gd name="T31" fmla="*/ 163250 h 622"/>
              <a:gd name="T32" fmla="*/ 352370 w 3315"/>
              <a:gd name="T33" fmla="*/ 161673 h 622"/>
              <a:gd name="T34" fmla="*/ 307696 w 3315"/>
              <a:gd name="T35" fmla="*/ 159833 h 622"/>
              <a:gd name="T36" fmla="*/ 264608 w 3315"/>
              <a:gd name="T37" fmla="*/ 156678 h 622"/>
              <a:gd name="T38" fmla="*/ 223635 w 3315"/>
              <a:gd name="T39" fmla="*/ 152998 h 622"/>
              <a:gd name="T40" fmla="*/ 184512 w 3315"/>
              <a:gd name="T41" fmla="*/ 148266 h 622"/>
              <a:gd name="T42" fmla="*/ 148561 w 3315"/>
              <a:gd name="T43" fmla="*/ 143008 h 622"/>
              <a:gd name="T44" fmla="*/ 115518 w 3315"/>
              <a:gd name="T45" fmla="*/ 136962 h 622"/>
              <a:gd name="T46" fmla="*/ 86176 w 3315"/>
              <a:gd name="T47" fmla="*/ 130390 h 622"/>
              <a:gd name="T48" fmla="*/ 60799 w 3315"/>
              <a:gd name="T49" fmla="*/ 123292 h 622"/>
              <a:gd name="T50" fmla="*/ 39387 w 3315"/>
              <a:gd name="T51" fmla="*/ 115668 h 622"/>
              <a:gd name="T52" fmla="*/ 22469 w 3315"/>
              <a:gd name="T53" fmla="*/ 107782 h 622"/>
              <a:gd name="T54" fmla="*/ 10309 w 3315"/>
              <a:gd name="T55" fmla="*/ 99633 h 622"/>
              <a:gd name="T56" fmla="*/ 2908 w 3315"/>
              <a:gd name="T57" fmla="*/ 91220 h 622"/>
              <a:gd name="T58" fmla="*/ 0 w 3315"/>
              <a:gd name="T59" fmla="*/ 82545 h 622"/>
              <a:gd name="T60" fmla="*/ 2115 w 3315"/>
              <a:gd name="T61" fmla="*/ 73607 h 622"/>
              <a:gd name="T62" fmla="*/ 8723 w 3315"/>
              <a:gd name="T63" fmla="*/ 65195 h 622"/>
              <a:gd name="T64" fmla="*/ 20354 w 3315"/>
              <a:gd name="T65" fmla="*/ 57308 h 622"/>
              <a:gd name="T66" fmla="*/ 36479 w 3315"/>
              <a:gd name="T67" fmla="*/ 49159 h 622"/>
              <a:gd name="T68" fmla="*/ 56834 w 3315"/>
              <a:gd name="T69" fmla="*/ 41535 h 622"/>
              <a:gd name="T70" fmla="*/ 81682 w 3315"/>
              <a:gd name="T71" fmla="*/ 34175 h 622"/>
              <a:gd name="T72" fmla="*/ 110496 w 3315"/>
              <a:gd name="T73" fmla="*/ 27603 h 622"/>
              <a:gd name="T74" fmla="*/ 143010 w 3315"/>
              <a:gd name="T75" fmla="*/ 21293 h 622"/>
              <a:gd name="T76" fmla="*/ 178432 w 3315"/>
              <a:gd name="T77" fmla="*/ 16036 h 622"/>
              <a:gd name="T78" fmla="*/ 216762 w 3315"/>
              <a:gd name="T79" fmla="*/ 11304 h 622"/>
              <a:gd name="T80" fmla="*/ 257735 w 3315"/>
              <a:gd name="T81" fmla="*/ 7361 h 622"/>
              <a:gd name="T82" fmla="*/ 300559 w 3315"/>
              <a:gd name="T83" fmla="*/ 4206 h 622"/>
              <a:gd name="T84" fmla="*/ 344704 w 3315"/>
              <a:gd name="T85" fmla="*/ 1840 h 622"/>
              <a:gd name="T86" fmla="*/ 390436 w 3315"/>
              <a:gd name="T87" fmla="*/ 526 h 622"/>
              <a:gd name="T88" fmla="*/ 436167 w 3315"/>
              <a:gd name="T89" fmla="*/ 0 h 622"/>
              <a:gd name="T90" fmla="*/ 481899 w 3315"/>
              <a:gd name="T91" fmla="*/ 263 h 622"/>
              <a:gd name="T92" fmla="*/ 527630 w 3315"/>
              <a:gd name="T93" fmla="*/ 1577 h 622"/>
              <a:gd name="T94" fmla="*/ 572305 w 3315"/>
              <a:gd name="T95" fmla="*/ 3943 h 622"/>
              <a:gd name="T96" fmla="*/ 615128 w 3315"/>
              <a:gd name="T97" fmla="*/ 7098 h 622"/>
              <a:gd name="T98" fmla="*/ 656102 w 3315"/>
              <a:gd name="T99" fmla="*/ 11041 h 622"/>
              <a:gd name="T100" fmla="*/ 694696 w 3315"/>
              <a:gd name="T101" fmla="*/ 15510 h 622"/>
              <a:gd name="T102" fmla="*/ 730647 w 3315"/>
              <a:gd name="T103" fmla="*/ 20768 h 622"/>
              <a:gd name="T104" fmla="*/ 763425 w 3315"/>
              <a:gd name="T105" fmla="*/ 26814 h 622"/>
              <a:gd name="T106" fmla="*/ 792239 w 3315"/>
              <a:gd name="T107" fmla="*/ 33649 h 622"/>
              <a:gd name="T108" fmla="*/ 817351 w 3315"/>
              <a:gd name="T109" fmla="*/ 40747 h 622"/>
              <a:gd name="T110" fmla="*/ 838234 w 3315"/>
              <a:gd name="T111" fmla="*/ 48370 h 622"/>
              <a:gd name="T112" fmla="*/ 854888 w 3315"/>
              <a:gd name="T113" fmla="*/ 56257 h 622"/>
              <a:gd name="T114" fmla="*/ 866784 w 3315"/>
              <a:gd name="T115" fmla="*/ 64669 h 622"/>
              <a:gd name="T116" fmla="*/ 874185 w 3315"/>
              <a:gd name="T117" fmla="*/ 73081 h 622"/>
              <a:gd name="T118" fmla="*/ 876300 w 3315"/>
              <a:gd name="T119" fmla="*/ 81494 h 62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315" h="622">
                <a:moveTo>
                  <a:pt x="3315" y="310"/>
                </a:moveTo>
                <a:lnTo>
                  <a:pt x="3315" y="317"/>
                </a:lnTo>
                <a:lnTo>
                  <a:pt x="3314" y="322"/>
                </a:lnTo>
                <a:lnTo>
                  <a:pt x="3313" y="327"/>
                </a:lnTo>
                <a:lnTo>
                  <a:pt x="3311" y="333"/>
                </a:lnTo>
                <a:lnTo>
                  <a:pt x="3309" y="338"/>
                </a:lnTo>
                <a:lnTo>
                  <a:pt x="3307" y="343"/>
                </a:lnTo>
                <a:lnTo>
                  <a:pt x="3303" y="349"/>
                </a:lnTo>
                <a:lnTo>
                  <a:pt x="3299" y="354"/>
                </a:lnTo>
                <a:lnTo>
                  <a:pt x="3295" y="359"/>
                </a:lnTo>
                <a:lnTo>
                  <a:pt x="3290" y="365"/>
                </a:lnTo>
                <a:lnTo>
                  <a:pt x="3284" y="370"/>
                </a:lnTo>
                <a:lnTo>
                  <a:pt x="3279" y="375"/>
                </a:lnTo>
                <a:lnTo>
                  <a:pt x="3273" y="381"/>
                </a:lnTo>
                <a:lnTo>
                  <a:pt x="3266" y="386"/>
                </a:lnTo>
                <a:lnTo>
                  <a:pt x="3259" y="391"/>
                </a:lnTo>
                <a:lnTo>
                  <a:pt x="3251" y="397"/>
                </a:lnTo>
                <a:lnTo>
                  <a:pt x="3243" y="402"/>
                </a:lnTo>
                <a:lnTo>
                  <a:pt x="3234" y="407"/>
                </a:lnTo>
                <a:lnTo>
                  <a:pt x="3225" y="413"/>
                </a:lnTo>
                <a:lnTo>
                  <a:pt x="3215" y="417"/>
                </a:lnTo>
                <a:lnTo>
                  <a:pt x="3204" y="422"/>
                </a:lnTo>
                <a:lnTo>
                  <a:pt x="3194" y="428"/>
                </a:lnTo>
                <a:lnTo>
                  <a:pt x="3183" y="433"/>
                </a:lnTo>
                <a:lnTo>
                  <a:pt x="3171" y="437"/>
                </a:lnTo>
                <a:lnTo>
                  <a:pt x="3159" y="443"/>
                </a:lnTo>
                <a:lnTo>
                  <a:pt x="3147" y="448"/>
                </a:lnTo>
                <a:lnTo>
                  <a:pt x="3134" y="452"/>
                </a:lnTo>
                <a:lnTo>
                  <a:pt x="3120" y="458"/>
                </a:lnTo>
                <a:lnTo>
                  <a:pt x="3106" y="462"/>
                </a:lnTo>
                <a:lnTo>
                  <a:pt x="3092" y="467"/>
                </a:lnTo>
                <a:lnTo>
                  <a:pt x="3077" y="471"/>
                </a:lnTo>
                <a:lnTo>
                  <a:pt x="3062" y="476"/>
                </a:lnTo>
                <a:lnTo>
                  <a:pt x="3046" y="481"/>
                </a:lnTo>
                <a:lnTo>
                  <a:pt x="3030" y="485"/>
                </a:lnTo>
                <a:lnTo>
                  <a:pt x="3013" y="490"/>
                </a:lnTo>
                <a:lnTo>
                  <a:pt x="2997" y="494"/>
                </a:lnTo>
                <a:lnTo>
                  <a:pt x="2979" y="498"/>
                </a:lnTo>
                <a:lnTo>
                  <a:pt x="2962" y="502"/>
                </a:lnTo>
                <a:lnTo>
                  <a:pt x="2944" y="507"/>
                </a:lnTo>
                <a:lnTo>
                  <a:pt x="2925" y="511"/>
                </a:lnTo>
                <a:lnTo>
                  <a:pt x="2907" y="515"/>
                </a:lnTo>
                <a:lnTo>
                  <a:pt x="2888" y="519"/>
                </a:lnTo>
                <a:lnTo>
                  <a:pt x="2867" y="524"/>
                </a:lnTo>
                <a:lnTo>
                  <a:pt x="2847" y="527"/>
                </a:lnTo>
                <a:lnTo>
                  <a:pt x="2827" y="531"/>
                </a:lnTo>
                <a:lnTo>
                  <a:pt x="2807" y="535"/>
                </a:lnTo>
                <a:lnTo>
                  <a:pt x="2785" y="539"/>
                </a:lnTo>
                <a:lnTo>
                  <a:pt x="2764" y="543"/>
                </a:lnTo>
                <a:lnTo>
                  <a:pt x="2743" y="546"/>
                </a:lnTo>
                <a:lnTo>
                  <a:pt x="2720" y="549"/>
                </a:lnTo>
                <a:lnTo>
                  <a:pt x="2698" y="553"/>
                </a:lnTo>
                <a:lnTo>
                  <a:pt x="2674" y="557"/>
                </a:lnTo>
                <a:lnTo>
                  <a:pt x="2652" y="560"/>
                </a:lnTo>
                <a:lnTo>
                  <a:pt x="2628" y="563"/>
                </a:lnTo>
                <a:lnTo>
                  <a:pt x="2605" y="566"/>
                </a:lnTo>
                <a:lnTo>
                  <a:pt x="2580" y="569"/>
                </a:lnTo>
                <a:lnTo>
                  <a:pt x="2557" y="572"/>
                </a:lnTo>
                <a:lnTo>
                  <a:pt x="2532" y="575"/>
                </a:lnTo>
                <a:lnTo>
                  <a:pt x="2507" y="578"/>
                </a:lnTo>
                <a:lnTo>
                  <a:pt x="2482" y="580"/>
                </a:lnTo>
                <a:lnTo>
                  <a:pt x="2457" y="583"/>
                </a:lnTo>
                <a:lnTo>
                  <a:pt x="2431" y="585"/>
                </a:lnTo>
                <a:lnTo>
                  <a:pt x="2406" y="589"/>
                </a:lnTo>
                <a:lnTo>
                  <a:pt x="2380" y="591"/>
                </a:lnTo>
                <a:lnTo>
                  <a:pt x="2353" y="593"/>
                </a:lnTo>
                <a:lnTo>
                  <a:pt x="2327" y="595"/>
                </a:lnTo>
                <a:lnTo>
                  <a:pt x="2300" y="597"/>
                </a:lnTo>
                <a:lnTo>
                  <a:pt x="2273" y="599"/>
                </a:lnTo>
                <a:lnTo>
                  <a:pt x="2247" y="601"/>
                </a:lnTo>
                <a:lnTo>
                  <a:pt x="2219" y="604"/>
                </a:lnTo>
                <a:lnTo>
                  <a:pt x="2191" y="605"/>
                </a:lnTo>
                <a:lnTo>
                  <a:pt x="2165" y="607"/>
                </a:lnTo>
                <a:lnTo>
                  <a:pt x="2137" y="609"/>
                </a:lnTo>
                <a:lnTo>
                  <a:pt x="2109" y="610"/>
                </a:lnTo>
                <a:lnTo>
                  <a:pt x="2080" y="611"/>
                </a:lnTo>
                <a:lnTo>
                  <a:pt x="2053" y="613"/>
                </a:lnTo>
                <a:lnTo>
                  <a:pt x="2024" y="614"/>
                </a:lnTo>
                <a:lnTo>
                  <a:pt x="1996" y="615"/>
                </a:lnTo>
                <a:lnTo>
                  <a:pt x="1967" y="616"/>
                </a:lnTo>
                <a:lnTo>
                  <a:pt x="1939" y="617"/>
                </a:lnTo>
                <a:lnTo>
                  <a:pt x="1911" y="619"/>
                </a:lnTo>
                <a:lnTo>
                  <a:pt x="1882" y="619"/>
                </a:lnTo>
                <a:lnTo>
                  <a:pt x="1853" y="620"/>
                </a:lnTo>
                <a:lnTo>
                  <a:pt x="1824" y="621"/>
                </a:lnTo>
                <a:lnTo>
                  <a:pt x="1795" y="621"/>
                </a:lnTo>
                <a:lnTo>
                  <a:pt x="1766" y="621"/>
                </a:lnTo>
                <a:lnTo>
                  <a:pt x="1737" y="622"/>
                </a:lnTo>
                <a:lnTo>
                  <a:pt x="1708" y="622"/>
                </a:lnTo>
                <a:lnTo>
                  <a:pt x="1679" y="622"/>
                </a:lnTo>
                <a:lnTo>
                  <a:pt x="1651" y="622"/>
                </a:lnTo>
                <a:lnTo>
                  <a:pt x="1621" y="622"/>
                </a:lnTo>
                <a:lnTo>
                  <a:pt x="1592" y="622"/>
                </a:lnTo>
                <a:lnTo>
                  <a:pt x="1563" y="622"/>
                </a:lnTo>
                <a:lnTo>
                  <a:pt x="1534" y="621"/>
                </a:lnTo>
                <a:lnTo>
                  <a:pt x="1506" y="621"/>
                </a:lnTo>
                <a:lnTo>
                  <a:pt x="1477" y="620"/>
                </a:lnTo>
                <a:lnTo>
                  <a:pt x="1448" y="620"/>
                </a:lnTo>
                <a:lnTo>
                  <a:pt x="1419" y="619"/>
                </a:lnTo>
                <a:lnTo>
                  <a:pt x="1390" y="617"/>
                </a:lnTo>
                <a:lnTo>
                  <a:pt x="1362" y="616"/>
                </a:lnTo>
                <a:lnTo>
                  <a:pt x="1333" y="615"/>
                </a:lnTo>
                <a:lnTo>
                  <a:pt x="1305" y="614"/>
                </a:lnTo>
                <a:lnTo>
                  <a:pt x="1276" y="613"/>
                </a:lnTo>
                <a:lnTo>
                  <a:pt x="1249" y="612"/>
                </a:lnTo>
                <a:lnTo>
                  <a:pt x="1220" y="611"/>
                </a:lnTo>
                <a:lnTo>
                  <a:pt x="1192" y="609"/>
                </a:lnTo>
                <a:lnTo>
                  <a:pt x="1164" y="608"/>
                </a:lnTo>
                <a:lnTo>
                  <a:pt x="1137" y="606"/>
                </a:lnTo>
                <a:lnTo>
                  <a:pt x="1109" y="605"/>
                </a:lnTo>
                <a:lnTo>
                  <a:pt x="1082" y="603"/>
                </a:lnTo>
                <a:lnTo>
                  <a:pt x="1055" y="600"/>
                </a:lnTo>
                <a:lnTo>
                  <a:pt x="1028" y="598"/>
                </a:lnTo>
                <a:lnTo>
                  <a:pt x="1001" y="596"/>
                </a:lnTo>
                <a:lnTo>
                  <a:pt x="975" y="594"/>
                </a:lnTo>
                <a:lnTo>
                  <a:pt x="948" y="592"/>
                </a:lnTo>
                <a:lnTo>
                  <a:pt x="922" y="590"/>
                </a:lnTo>
                <a:lnTo>
                  <a:pt x="897" y="588"/>
                </a:lnTo>
                <a:lnTo>
                  <a:pt x="871" y="584"/>
                </a:lnTo>
                <a:lnTo>
                  <a:pt x="846" y="582"/>
                </a:lnTo>
                <a:lnTo>
                  <a:pt x="820" y="579"/>
                </a:lnTo>
                <a:lnTo>
                  <a:pt x="796" y="577"/>
                </a:lnTo>
                <a:lnTo>
                  <a:pt x="771" y="574"/>
                </a:lnTo>
                <a:lnTo>
                  <a:pt x="746" y="571"/>
                </a:lnTo>
                <a:lnTo>
                  <a:pt x="722" y="567"/>
                </a:lnTo>
                <a:lnTo>
                  <a:pt x="698" y="564"/>
                </a:lnTo>
                <a:lnTo>
                  <a:pt x="675" y="561"/>
                </a:lnTo>
                <a:lnTo>
                  <a:pt x="652" y="558"/>
                </a:lnTo>
                <a:lnTo>
                  <a:pt x="628" y="555"/>
                </a:lnTo>
                <a:lnTo>
                  <a:pt x="606" y="551"/>
                </a:lnTo>
                <a:lnTo>
                  <a:pt x="583" y="548"/>
                </a:lnTo>
                <a:lnTo>
                  <a:pt x="562" y="544"/>
                </a:lnTo>
                <a:lnTo>
                  <a:pt x="541" y="541"/>
                </a:lnTo>
                <a:lnTo>
                  <a:pt x="519" y="536"/>
                </a:lnTo>
                <a:lnTo>
                  <a:pt x="498" y="533"/>
                </a:lnTo>
                <a:lnTo>
                  <a:pt x="478" y="529"/>
                </a:lnTo>
                <a:lnTo>
                  <a:pt x="457" y="526"/>
                </a:lnTo>
                <a:lnTo>
                  <a:pt x="437" y="521"/>
                </a:lnTo>
                <a:lnTo>
                  <a:pt x="418" y="517"/>
                </a:lnTo>
                <a:lnTo>
                  <a:pt x="399" y="513"/>
                </a:lnTo>
                <a:lnTo>
                  <a:pt x="380" y="509"/>
                </a:lnTo>
                <a:lnTo>
                  <a:pt x="362" y="504"/>
                </a:lnTo>
                <a:lnTo>
                  <a:pt x="344" y="500"/>
                </a:lnTo>
                <a:lnTo>
                  <a:pt x="326" y="496"/>
                </a:lnTo>
                <a:lnTo>
                  <a:pt x="309" y="492"/>
                </a:lnTo>
                <a:lnTo>
                  <a:pt x="292" y="487"/>
                </a:lnTo>
                <a:lnTo>
                  <a:pt x="276" y="483"/>
                </a:lnTo>
                <a:lnTo>
                  <a:pt x="260" y="479"/>
                </a:lnTo>
                <a:lnTo>
                  <a:pt x="245" y="474"/>
                </a:lnTo>
                <a:lnTo>
                  <a:pt x="230" y="469"/>
                </a:lnTo>
                <a:lnTo>
                  <a:pt x="215" y="464"/>
                </a:lnTo>
                <a:lnTo>
                  <a:pt x="202" y="460"/>
                </a:lnTo>
                <a:lnTo>
                  <a:pt x="188" y="454"/>
                </a:lnTo>
                <a:lnTo>
                  <a:pt x="175" y="450"/>
                </a:lnTo>
                <a:lnTo>
                  <a:pt x="162" y="445"/>
                </a:lnTo>
                <a:lnTo>
                  <a:pt x="149" y="440"/>
                </a:lnTo>
                <a:lnTo>
                  <a:pt x="138" y="435"/>
                </a:lnTo>
                <a:lnTo>
                  <a:pt x="126" y="430"/>
                </a:lnTo>
                <a:lnTo>
                  <a:pt x="115" y="426"/>
                </a:lnTo>
                <a:lnTo>
                  <a:pt x="105" y="420"/>
                </a:lnTo>
                <a:lnTo>
                  <a:pt x="95" y="415"/>
                </a:lnTo>
                <a:lnTo>
                  <a:pt x="85" y="410"/>
                </a:lnTo>
                <a:lnTo>
                  <a:pt x="77" y="404"/>
                </a:lnTo>
                <a:lnTo>
                  <a:pt x="68" y="400"/>
                </a:lnTo>
                <a:lnTo>
                  <a:pt x="60" y="395"/>
                </a:lnTo>
                <a:lnTo>
                  <a:pt x="52" y="389"/>
                </a:lnTo>
                <a:lnTo>
                  <a:pt x="46" y="384"/>
                </a:lnTo>
                <a:lnTo>
                  <a:pt x="39" y="379"/>
                </a:lnTo>
                <a:lnTo>
                  <a:pt x="33" y="373"/>
                </a:lnTo>
                <a:lnTo>
                  <a:pt x="28" y="368"/>
                </a:lnTo>
                <a:lnTo>
                  <a:pt x="22" y="363"/>
                </a:lnTo>
                <a:lnTo>
                  <a:pt x="18" y="357"/>
                </a:lnTo>
                <a:lnTo>
                  <a:pt x="14" y="352"/>
                </a:lnTo>
                <a:lnTo>
                  <a:pt x="11" y="347"/>
                </a:lnTo>
                <a:lnTo>
                  <a:pt x="8" y="341"/>
                </a:lnTo>
                <a:lnTo>
                  <a:pt x="4" y="335"/>
                </a:lnTo>
                <a:lnTo>
                  <a:pt x="2" y="330"/>
                </a:lnTo>
                <a:lnTo>
                  <a:pt x="1" y="324"/>
                </a:lnTo>
                <a:lnTo>
                  <a:pt x="0" y="319"/>
                </a:lnTo>
                <a:lnTo>
                  <a:pt x="0" y="314"/>
                </a:lnTo>
                <a:lnTo>
                  <a:pt x="0" y="308"/>
                </a:lnTo>
                <a:lnTo>
                  <a:pt x="0" y="303"/>
                </a:lnTo>
                <a:lnTo>
                  <a:pt x="1" y="298"/>
                </a:lnTo>
                <a:lnTo>
                  <a:pt x="2" y="292"/>
                </a:lnTo>
                <a:lnTo>
                  <a:pt x="4" y="287"/>
                </a:lnTo>
                <a:lnTo>
                  <a:pt x="8" y="280"/>
                </a:lnTo>
                <a:lnTo>
                  <a:pt x="11" y="275"/>
                </a:lnTo>
                <a:lnTo>
                  <a:pt x="14" y="270"/>
                </a:lnTo>
                <a:lnTo>
                  <a:pt x="18" y="264"/>
                </a:lnTo>
                <a:lnTo>
                  <a:pt x="22" y="259"/>
                </a:lnTo>
                <a:lnTo>
                  <a:pt x="28" y="254"/>
                </a:lnTo>
                <a:lnTo>
                  <a:pt x="33" y="248"/>
                </a:lnTo>
                <a:lnTo>
                  <a:pt x="39" y="243"/>
                </a:lnTo>
                <a:lnTo>
                  <a:pt x="46" y="238"/>
                </a:lnTo>
                <a:lnTo>
                  <a:pt x="52" y="232"/>
                </a:lnTo>
                <a:lnTo>
                  <a:pt x="60" y="227"/>
                </a:lnTo>
                <a:lnTo>
                  <a:pt x="68" y="222"/>
                </a:lnTo>
                <a:lnTo>
                  <a:pt x="77" y="218"/>
                </a:lnTo>
                <a:lnTo>
                  <a:pt x="85" y="212"/>
                </a:lnTo>
                <a:lnTo>
                  <a:pt x="95" y="207"/>
                </a:lnTo>
                <a:lnTo>
                  <a:pt x="105" y="202"/>
                </a:lnTo>
                <a:lnTo>
                  <a:pt x="115" y="196"/>
                </a:lnTo>
                <a:lnTo>
                  <a:pt x="126" y="192"/>
                </a:lnTo>
                <a:lnTo>
                  <a:pt x="138" y="187"/>
                </a:lnTo>
                <a:lnTo>
                  <a:pt x="149" y="181"/>
                </a:lnTo>
                <a:lnTo>
                  <a:pt x="162" y="177"/>
                </a:lnTo>
                <a:lnTo>
                  <a:pt x="175" y="172"/>
                </a:lnTo>
                <a:lnTo>
                  <a:pt x="188" y="167"/>
                </a:lnTo>
                <a:lnTo>
                  <a:pt x="202" y="162"/>
                </a:lnTo>
                <a:lnTo>
                  <a:pt x="215" y="158"/>
                </a:lnTo>
                <a:lnTo>
                  <a:pt x="230" y="152"/>
                </a:lnTo>
                <a:lnTo>
                  <a:pt x="245" y="148"/>
                </a:lnTo>
                <a:lnTo>
                  <a:pt x="260" y="143"/>
                </a:lnTo>
                <a:lnTo>
                  <a:pt x="276" y="139"/>
                </a:lnTo>
                <a:lnTo>
                  <a:pt x="292" y="134"/>
                </a:lnTo>
                <a:lnTo>
                  <a:pt x="309" y="130"/>
                </a:lnTo>
                <a:lnTo>
                  <a:pt x="326" y="126"/>
                </a:lnTo>
                <a:lnTo>
                  <a:pt x="343" y="122"/>
                </a:lnTo>
                <a:lnTo>
                  <a:pt x="362" y="117"/>
                </a:lnTo>
                <a:lnTo>
                  <a:pt x="380" y="113"/>
                </a:lnTo>
                <a:lnTo>
                  <a:pt x="399" y="109"/>
                </a:lnTo>
                <a:lnTo>
                  <a:pt x="418" y="105"/>
                </a:lnTo>
                <a:lnTo>
                  <a:pt x="437" y="100"/>
                </a:lnTo>
                <a:lnTo>
                  <a:pt x="457" y="96"/>
                </a:lnTo>
                <a:lnTo>
                  <a:pt x="478" y="93"/>
                </a:lnTo>
                <a:lnTo>
                  <a:pt x="498" y="89"/>
                </a:lnTo>
                <a:lnTo>
                  <a:pt x="519" y="85"/>
                </a:lnTo>
                <a:lnTo>
                  <a:pt x="541" y="81"/>
                </a:lnTo>
                <a:lnTo>
                  <a:pt x="562" y="78"/>
                </a:lnTo>
                <a:lnTo>
                  <a:pt x="583" y="74"/>
                </a:lnTo>
                <a:lnTo>
                  <a:pt x="606" y="70"/>
                </a:lnTo>
                <a:lnTo>
                  <a:pt x="628" y="67"/>
                </a:lnTo>
                <a:lnTo>
                  <a:pt x="652" y="64"/>
                </a:lnTo>
                <a:lnTo>
                  <a:pt x="675" y="61"/>
                </a:lnTo>
                <a:lnTo>
                  <a:pt x="698" y="58"/>
                </a:lnTo>
                <a:lnTo>
                  <a:pt x="722" y="54"/>
                </a:lnTo>
                <a:lnTo>
                  <a:pt x="746" y="51"/>
                </a:lnTo>
                <a:lnTo>
                  <a:pt x="771" y="48"/>
                </a:lnTo>
                <a:lnTo>
                  <a:pt x="796" y="45"/>
                </a:lnTo>
                <a:lnTo>
                  <a:pt x="820" y="43"/>
                </a:lnTo>
                <a:lnTo>
                  <a:pt x="846" y="39"/>
                </a:lnTo>
                <a:lnTo>
                  <a:pt x="870" y="37"/>
                </a:lnTo>
                <a:lnTo>
                  <a:pt x="897" y="34"/>
                </a:lnTo>
                <a:lnTo>
                  <a:pt x="922" y="32"/>
                </a:lnTo>
                <a:lnTo>
                  <a:pt x="948" y="30"/>
                </a:lnTo>
                <a:lnTo>
                  <a:pt x="975" y="28"/>
                </a:lnTo>
                <a:lnTo>
                  <a:pt x="1001" y="26"/>
                </a:lnTo>
                <a:lnTo>
                  <a:pt x="1028" y="23"/>
                </a:lnTo>
                <a:lnTo>
                  <a:pt x="1055" y="21"/>
                </a:lnTo>
                <a:lnTo>
                  <a:pt x="1082" y="19"/>
                </a:lnTo>
                <a:lnTo>
                  <a:pt x="1109" y="17"/>
                </a:lnTo>
                <a:lnTo>
                  <a:pt x="1137" y="16"/>
                </a:lnTo>
                <a:lnTo>
                  <a:pt x="1164" y="14"/>
                </a:lnTo>
                <a:lnTo>
                  <a:pt x="1192" y="13"/>
                </a:lnTo>
                <a:lnTo>
                  <a:pt x="1220" y="11"/>
                </a:lnTo>
                <a:lnTo>
                  <a:pt x="1249" y="10"/>
                </a:lnTo>
                <a:lnTo>
                  <a:pt x="1276" y="9"/>
                </a:lnTo>
                <a:lnTo>
                  <a:pt x="1304" y="7"/>
                </a:lnTo>
                <a:lnTo>
                  <a:pt x="1333" y="6"/>
                </a:lnTo>
                <a:lnTo>
                  <a:pt x="1362" y="5"/>
                </a:lnTo>
                <a:lnTo>
                  <a:pt x="1390" y="4"/>
                </a:lnTo>
                <a:lnTo>
                  <a:pt x="1419" y="3"/>
                </a:lnTo>
                <a:lnTo>
                  <a:pt x="1448" y="2"/>
                </a:lnTo>
                <a:lnTo>
                  <a:pt x="1477" y="2"/>
                </a:lnTo>
                <a:lnTo>
                  <a:pt x="1506" y="1"/>
                </a:lnTo>
                <a:lnTo>
                  <a:pt x="1534" y="1"/>
                </a:lnTo>
                <a:lnTo>
                  <a:pt x="1563" y="0"/>
                </a:lnTo>
                <a:lnTo>
                  <a:pt x="1592" y="0"/>
                </a:lnTo>
                <a:lnTo>
                  <a:pt x="1621" y="0"/>
                </a:lnTo>
                <a:lnTo>
                  <a:pt x="1650" y="0"/>
                </a:lnTo>
                <a:lnTo>
                  <a:pt x="1679" y="0"/>
                </a:lnTo>
                <a:lnTo>
                  <a:pt x="1708" y="0"/>
                </a:lnTo>
                <a:lnTo>
                  <a:pt x="1737" y="0"/>
                </a:lnTo>
                <a:lnTo>
                  <a:pt x="1766" y="1"/>
                </a:lnTo>
                <a:lnTo>
                  <a:pt x="1795" y="1"/>
                </a:lnTo>
                <a:lnTo>
                  <a:pt x="1823" y="1"/>
                </a:lnTo>
                <a:lnTo>
                  <a:pt x="1853" y="2"/>
                </a:lnTo>
                <a:lnTo>
                  <a:pt x="1882" y="3"/>
                </a:lnTo>
                <a:lnTo>
                  <a:pt x="1910" y="3"/>
                </a:lnTo>
                <a:lnTo>
                  <a:pt x="1939" y="4"/>
                </a:lnTo>
                <a:lnTo>
                  <a:pt x="1967" y="5"/>
                </a:lnTo>
                <a:lnTo>
                  <a:pt x="1996" y="6"/>
                </a:lnTo>
                <a:lnTo>
                  <a:pt x="2024" y="7"/>
                </a:lnTo>
                <a:lnTo>
                  <a:pt x="2053" y="9"/>
                </a:lnTo>
                <a:lnTo>
                  <a:pt x="2080" y="11"/>
                </a:lnTo>
                <a:lnTo>
                  <a:pt x="2108" y="12"/>
                </a:lnTo>
                <a:lnTo>
                  <a:pt x="2137" y="13"/>
                </a:lnTo>
                <a:lnTo>
                  <a:pt x="2165" y="15"/>
                </a:lnTo>
                <a:lnTo>
                  <a:pt x="2191" y="17"/>
                </a:lnTo>
                <a:lnTo>
                  <a:pt x="2219" y="18"/>
                </a:lnTo>
                <a:lnTo>
                  <a:pt x="2247" y="20"/>
                </a:lnTo>
                <a:lnTo>
                  <a:pt x="2273" y="22"/>
                </a:lnTo>
                <a:lnTo>
                  <a:pt x="2300" y="25"/>
                </a:lnTo>
                <a:lnTo>
                  <a:pt x="2327" y="27"/>
                </a:lnTo>
                <a:lnTo>
                  <a:pt x="2353" y="29"/>
                </a:lnTo>
                <a:lnTo>
                  <a:pt x="2380" y="31"/>
                </a:lnTo>
                <a:lnTo>
                  <a:pt x="2406" y="33"/>
                </a:lnTo>
                <a:lnTo>
                  <a:pt x="2431" y="36"/>
                </a:lnTo>
                <a:lnTo>
                  <a:pt x="2457" y="38"/>
                </a:lnTo>
                <a:lnTo>
                  <a:pt x="2482" y="42"/>
                </a:lnTo>
                <a:lnTo>
                  <a:pt x="2507" y="44"/>
                </a:lnTo>
                <a:lnTo>
                  <a:pt x="2532" y="47"/>
                </a:lnTo>
                <a:lnTo>
                  <a:pt x="2557" y="50"/>
                </a:lnTo>
                <a:lnTo>
                  <a:pt x="2580" y="52"/>
                </a:lnTo>
                <a:lnTo>
                  <a:pt x="2605" y="55"/>
                </a:lnTo>
                <a:lnTo>
                  <a:pt x="2628" y="59"/>
                </a:lnTo>
                <a:lnTo>
                  <a:pt x="2652" y="62"/>
                </a:lnTo>
                <a:lnTo>
                  <a:pt x="2674" y="65"/>
                </a:lnTo>
                <a:lnTo>
                  <a:pt x="2698" y="68"/>
                </a:lnTo>
                <a:lnTo>
                  <a:pt x="2720" y="73"/>
                </a:lnTo>
                <a:lnTo>
                  <a:pt x="2743" y="76"/>
                </a:lnTo>
                <a:lnTo>
                  <a:pt x="2764" y="79"/>
                </a:lnTo>
                <a:lnTo>
                  <a:pt x="2785" y="83"/>
                </a:lnTo>
                <a:lnTo>
                  <a:pt x="2807" y="86"/>
                </a:lnTo>
                <a:lnTo>
                  <a:pt x="2827" y="91"/>
                </a:lnTo>
                <a:lnTo>
                  <a:pt x="2847" y="95"/>
                </a:lnTo>
                <a:lnTo>
                  <a:pt x="2867" y="98"/>
                </a:lnTo>
                <a:lnTo>
                  <a:pt x="2888" y="102"/>
                </a:lnTo>
                <a:lnTo>
                  <a:pt x="2907" y="107"/>
                </a:lnTo>
                <a:lnTo>
                  <a:pt x="2925" y="111"/>
                </a:lnTo>
                <a:lnTo>
                  <a:pt x="2944" y="115"/>
                </a:lnTo>
                <a:lnTo>
                  <a:pt x="2962" y="119"/>
                </a:lnTo>
                <a:lnTo>
                  <a:pt x="2979" y="124"/>
                </a:lnTo>
                <a:lnTo>
                  <a:pt x="2997" y="128"/>
                </a:lnTo>
                <a:lnTo>
                  <a:pt x="3013" y="132"/>
                </a:lnTo>
                <a:lnTo>
                  <a:pt x="3030" y="137"/>
                </a:lnTo>
                <a:lnTo>
                  <a:pt x="3046" y="141"/>
                </a:lnTo>
                <a:lnTo>
                  <a:pt x="3062" y="146"/>
                </a:lnTo>
                <a:lnTo>
                  <a:pt x="3077" y="150"/>
                </a:lnTo>
                <a:lnTo>
                  <a:pt x="3092" y="155"/>
                </a:lnTo>
                <a:lnTo>
                  <a:pt x="3106" y="160"/>
                </a:lnTo>
                <a:lnTo>
                  <a:pt x="3120" y="164"/>
                </a:lnTo>
                <a:lnTo>
                  <a:pt x="3134" y="170"/>
                </a:lnTo>
                <a:lnTo>
                  <a:pt x="3147" y="174"/>
                </a:lnTo>
                <a:lnTo>
                  <a:pt x="3159" y="179"/>
                </a:lnTo>
                <a:lnTo>
                  <a:pt x="3171" y="184"/>
                </a:lnTo>
                <a:lnTo>
                  <a:pt x="3183" y="189"/>
                </a:lnTo>
                <a:lnTo>
                  <a:pt x="3194" y="194"/>
                </a:lnTo>
                <a:lnTo>
                  <a:pt x="3204" y="199"/>
                </a:lnTo>
                <a:lnTo>
                  <a:pt x="3215" y="205"/>
                </a:lnTo>
                <a:lnTo>
                  <a:pt x="3225" y="209"/>
                </a:lnTo>
                <a:lnTo>
                  <a:pt x="3234" y="214"/>
                </a:lnTo>
                <a:lnTo>
                  <a:pt x="3243" y="220"/>
                </a:lnTo>
                <a:lnTo>
                  <a:pt x="3251" y="225"/>
                </a:lnTo>
                <a:lnTo>
                  <a:pt x="3259" y="230"/>
                </a:lnTo>
                <a:lnTo>
                  <a:pt x="3266" y="236"/>
                </a:lnTo>
                <a:lnTo>
                  <a:pt x="3273" y="241"/>
                </a:lnTo>
                <a:lnTo>
                  <a:pt x="3279" y="246"/>
                </a:lnTo>
                <a:lnTo>
                  <a:pt x="3284" y="252"/>
                </a:lnTo>
                <a:lnTo>
                  <a:pt x="3290" y="257"/>
                </a:lnTo>
                <a:lnTo>
                  <a:pt x="3295" y="262"/>
                </a:lnTo>
                <a:lnTo>
                  <a:pt x="3299" y="268"/>
                </a:lnTo>
                <a:lnTo>
                  <a:pt x="3303" y="273"/>
                </a:lnTo>
                <a:lnTo>
                  <a:pt x="3307" y="278"/>
                </a:lnTo>
                <a:lnTo>
                  <a:pt x="3309" y="284"/>
                </a:lnTo>
                <a:lnTo>
                  <a:pt x="3311" y="289"/>
                </a:lnTo>
                <a:lnTo>
                  <a:pt x="3313" y="294"/>
                </a:lnTo>
                <a:lnTo>
                  <a:pt x="3314" y="300"/>
                </a:lnTo>
                <a:lnTo>
                  <a:pt x="3315" y="305"/>
                </a:lnTo>
                <a:lnTo>
                  <a:pt x="3315" y="310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>
            <a:off x="2941638" y="5118894"/>
            <a:ext cx="765175" cy="461962"/>
          </a:xfrm>
          <a:custGeom>
            <a:avLst/>
            <a:gdLst>
              <a:gd name="T0" fmla="*/ 765175 w 2888"/>
              <a:gd name="T1" fmla="*/ 18256 h 1746"/>
              <a:gd name="T2" fmla="*/ 763585 w 2888"/>
              <a:gd name="T3" fmla="*/ 28840 h 1746"/>
              <a:gd name="T4" fmla="*/ 758286 w 2888"/>
              <a:gd name="T5" fmla="*/ 41804 h 1746"/>
              <a:gd name="T6" fmla="*/ 748748 w 2888"/>
              <a:gd name="T7" fmla="*/ 56885 h 1746"/>
              <a:gd name="T8" fmla="*/ 734971 w 2888"/>
              <a:gd name="T9" fmla="*/ 73290 h 1746"/>
              <a:gd name="T10" fmla="*/ 717484 w 2888"/>
              <a:gd name="T11" fmla="*/ 92075 h 1746"/>
              <a:gd name="T12" fmla="*/ 696288 w 2888"/>
              <a:gd name="T13" fmla="*/ 112183 h 1746"/>
              <a:gd name="T14" fmla="*/ 671383 w 2888"/>
              <a:gd name="T15" fmla="*/ 133614 h 1746"/>
              <a:gd name="T16" fmla="*/ 643563 w 2888"/>
              <a:gd name="T17" fmla="*/ 156104 h 1746"/>
              <a:gd name="T18" fmla="*/ 612829 w 2888"/>
              <a:gd name="T19" fmla="*/ 179123 h 1746"/>
              <a:gd name="T20" fmla="*/ 579445 w 2888"/>
              <a:gd name="T21" fmla="*/ 203200 h 1746"/>
              <a:gd name="T22" fmla="*/ 543942 w 2888"/>
              <a:gd name="T23" fmla="*/ 227277 h 1746"/>
              <a:gd name="T24" fmla="*/ 506849 w 2888"/>
              <a:gd name="T25" fmla="*/ 251354 h 1746"/>
              <a:gd name="T26" fmla="*/ 468166 w 2888"/>
              <a:gd name="T27" fmla="*/ 275431 h 1746"/>
              <a:gd name="T28" fmla="*/ 428689 w 2888"/>
              <a:gd name="T29" fmla="*/ 299243 h 1746"/>
              <a:gd name="T30" fmla="*/ 388416 w 2888"/>
              <a:gd name="T31" fmla="*/ 321733 h 1746"/>
              <a:gd name="T32" fmla="*/ 348409 w 2888"/>
              <a:gd name="T33" fmla="*/ 343429 h 1746"/>
              <a:gd name="T34" fmla="*/ 308667 w 2888"/>
              <a:gd name="T35" fmla="*/ 364066 h 1746"/>
              <a:gd name="T36" fmla="*/ 269719 w 2888"/>
              <a:gd name="T37" fmla="*/ 383116 h 1746"/>
              <a:gd name="T38" fmla="*/ 232096 w 2888"/>
              <a:gd name="T39" fmla="*/ 400314 h 1746"/>
              <a:gd name="T40" fmla="*/ 196063 w 2888"/>
              <a:gd name="T41" fmla="*/ 415925 h 1746"/>
              <a:gd name="T42" fmla="*/ 161884 w 2888"/>
              <a:gd name="T43" fmla="*/ 429418 h 1746"/>
              <a:gd name="T44" fmla="*/ 130620 w 2888"/>
              <a:gd name="T45" fmla="*/ 440795 h 1746"/>
              <a:gd name="T46" fmla="*/ 101741 w 2888"/>
              <a:gd name="T47" fmla="*/ 449791 h 1746"/>
              <a:gd name="T48" fmla="*/ 76041 w 2888"/>
              <a:gd name="T49" fmla="*/ 456406 h 1746"/>
              <a:gd name="T50" fmla="*/ 53785 w 2888"/>
              <a:gd name="T51" fmla="*/ 460375 h 1746"/>
              <a:gd name="T52" fmla="*/ 34973 w 2888"/>
              <a:gd name="T53" fmla="*/ 461962 h 1746"/>
              <a:gd name="T54" fmla="*/ 20401 w 2888"/>
              <a:gd name="T55" fmla="*/ 460904 h 1746"/>
              <a:gd name="T56" fmla="*/ 9273 w 2888"/>
              <a:gd name="T57" fmla="*/ 457464 h 1746"/>
              <a:gd name="T58" fmla="*/ 2649 w 2888"/>
              <a:gd name="T59" fmla="*/ 451114 h 1746"/>
              <a:gd name="T60" fmla="*/ 0 w 2888"/>
              <a:gd name="T61" fmla="*/ 442647 h 1746"/>
              <a:gd name="T62" fmla="*/ 1855 w 2888"/>
              <a:gd name="T63" fmla="*/ 432064 h 1746"/>
              <a:gd name="T64" fmla="*/ 7684 w 2888"/>
              <a:gd name="T65" fmla="*/ 419100 h 1746"/>
              <a:gd name="T66" fmla="*/ 17487 w 2888"/>
              <a:gd name="T67" fmla="*/ 404018 h 1746"/>
              <a:gd name="T68" fmla="*/ 31794 w 2888"/>
              <a:gd name="T69" fmla="*/ 387085 h 1746"/>
              <a:gd name="T70" fmla="*/ 49546 w 2888"/>
              <a:gd name="T71" fmla="*/ 368300 h 1746"/>
              <a:gd name="T72" fmla="*/ 71007 w 2888"/>
              <a:gd name="T73" fmla="*/ 348191 h 1746"/>
              <a:gd name="T74" fmla="*/ 96177 w 2888"/>
              <a:gd name="T75" fmla="*/ 326760 h 1746"/>
              <a:gd name="T76" fmla="*/ 123997 w 2888"/>
              <a:gd name="T77" fmla="*/ 304271 h 1746"/>
              <a:gd name="T78" fmla="*/ 155261 w 2888"/>
              <a:gd name="T79" fmla="*/ 280723 h 1746"/>
              <a:gd name="T80" fmla="*/ 188644 w 2888"/>
              <a:gd name="T81" fmla="*/ 256910 h 1746"/>
              <a:gd name="T82" fmla="*/ 224412 w 2888"/>
              <a:gd name="T83" fmla="*/ 232568 h 1746"/>
              <a:gd name="T84" fmla="*/ 261770 w 2888"/>
              <a:gd name="T85" fmla="*/ 208491 h 1746"/>
              <a:gd name="T86" fmla="*/ 300453 w 2888"/>
              <a:gd name="T87" fmla="*/ 184679 h 1746"/>
              <a:gd name="T88" fmla="*/ 339931 w 2888"/>
              <a:gd name="T89" fmla="*/ 161131 h 1746"/>
              <a:gd name="T90" fmla="*/ 379938 w 2888"/>
              <a:gd name="T91" fmla="*/ 138377 h 1746"/>
              <a:gd name="T92" fmla="*/ 420210 w 2888"/>
              <a:gd name="T93" fmla="*/ 116681 h 1746"/>
              <a:gd name="T94" fmla="*/ 459953 w 2888"/>
              <a:gd name="T95" fmla="*/ 96308 h 1746"/>
              <a:gd name="T96" fmla="*/ 498636 w 2888"/>
              <a:gd name="T97" fmla="*/ 77258 h 1746"/>
              <a:gd name="T98" fmla="*/ 536258 w 2888"/>
              <a:gd name="T99" fmla="*/ 60060 h 1746"/>
              <a:gd name="T100" fmla="*/ 572027 w 2888"/>
              <a:gd name="T101" fmla="*/ 44979 h 1746"/>
              <a:gd name="T102" fmla="*/ 605940 w 2888"/>
              <a:gd name="T103" fmla="*/ 31750 h 1746"/>
              <a:gd name="T104" fmla="*/ 637204 w 2888"/>
              <a:gd name="T105" fmla="*/ 20373 h 1746"/>
              <a:gd name="T106" fmla="*/ 665554 w 2888"/>
              <a:gd name="T107" fmla="*/ 11642 h 1746"/>
              <a:gd name="T108" fmla="*/ 690989 w 2888"/>
              <a:gd name="T109" fmla="*/ 5292 h 1746"/>
              <a:gd name="T110" fmla="*/ 713245 w 2888"/>
              <a:gd name="T111" fmla="*/ 1587 h 1746"/>
              <a:gd name="T112" fmla="*/ 731526 w 2888"/>
              <a:gd name="T113" fmla="*/ 0 h 1746"/>
              <a:gd name="T114" fmla="*/ 746099 w 2888"/>
              <a:gd name="T115" fmla="*/ 1058 h 1746"/>
              <a:gd name="T116" fmla="*/ 756697 w 2888"/>
              <a:gd name="T117" fmla="*/ 5027 h 1746"/>
              <a:gd name="T118" fmla="*/ 762790 w 2888"/>
              <a:gd name="T119" fmla="*/ 11377 h 17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88" h="1746">
                <a:moveTo>
                  <a:pt x="2879" y="43"/>
                </a:moveTo>
                <a:lnTo>
                  <a:pt x="2882" y="47"/>
                </a:lnTo>
                <a:lnTo>
                  <a:pt x="2885" y="52"/>
                </a:lnTo>
                <a:lnTo>
                  <a:pt x="2886" y="58"/>
                </a:lnTo>
                <a:lnTo>
                  <a:pt x="2887" y="63"/>
                </a:lnTo>
                <a:lnTo>
                  <a:pt x="2888" y="69"/>
                </a:lnTo>
                <a:lnTo>
                  <a:pt x="2888" y="75"/>
                </a:lnTo>
                <a:lnTo>
                  <a:pt x="2888" y="81"/>
                </a:lnTo>
                <a:lnTo>
                  <a:pt x="2888" y="88"/>
                </a:lnTo>
                <a:lnTo>
                  <a:pt x="2887" y="95"/>
                </a:lnTo>
                <a:lnTo>
                  <a:pt x="2885" y="101"/>
                </a:lnTo>
                <a:lnTo>
                  <a:pt x="2882" y="109"/>
                </a:lnTo>
                <a:lnTo>
                  <a:pt x="2880" y="116"/>
                </a:lnTo>
                <a:lnTo>
                  <a:pt x="2877" y="125"/>
                </a:lnTo>
                <a:lnTo>
                  <a:pt x="2874" y="132"/>
                </a:lnTo>
                <a:lnTo>
                  <a:pt x="2871" y="141"/>
                </a:lnTo>
                <a:lnTo>
                  <a:pt x="2866" y="149"/>
                </a:lnTo>
                <a:lnTo>
                  <a:pt x="2862" y="158"/>
                </a:lnTo>
                <a:lnTo>
                  <a:pt x="2857" y="167"/>
                </a:lnTo>
                <a:lnTo>
                  <a:pt x="2851" y="175"/>
                </a:lnTo>
                <a:lnTo>
                  <a:pt x="2846" y="185"/>
                </a:lnTo>
                <a:lnTo>
                  <a:pt x="2840" y="194"/>
                </a:lnTo>
                <a:lnTo>
                  <a:pt x="2832" y="204"/>
                </a:lnTo>
                <a:lnTo>
                  <a:pt x="2826" y="215"/>
                </a:lnTo>
                <a:lnTo>
                  <a:pt x="2818" y="224"/>
                </a:lnTo>
                <a:lnTo>
                  <a:pt x="2810" y="235"/>
                </a:lnTo>
                <a:lnTo>
                  <a:pt x="2801" y="245"/>
                </a:lnTo>
                <a:lnTo>
                  <a:pt x="2793" y="256"/>
                </a:lnTo>
                <a:lnTo>
                  <a:pt x="2783" y="267"/>
                </a:lnTo>
                <a:lnTo>
                  <a:pt x="2774" y="277"/>
                </a:lnTo>
                <a:lnTo>
                  <a:pt x="2764" y="289"/>
                </a:lnTo>
                <a:lnTo>
                  <a:pt x="2753" y="300"/>
                </a:lnTo>
                <a:lnTo>
                  <a:pt x="2743" y="312"/>
                </a:lnTo>
                <a:lnTo>
                  <a:pt x="2731" y="323"/>
                </a:lnTo>
                <a:lnTo>
                  <a:pt x="2719" y="336"/>
                </a:lnTo>
                <a:lnTo>
                  <a:pt x="2708" y="348"/>
                </a:lnTo>
                <a:lnTo>
                  <a:pt x="2695" y="360"/>
                </a:lnTo>
                <a:lnTo>
                  <a:pt x="2682" y="372"/>
                </a:lnTo>
                <a:lnTo>
                  <a:pt x="2669" y="385"/>
                </a:lnTo>
                <a:lnTo>
                  <a:pt x="2655" y="398"/>
                </a:lnTo>
                <a:lnTo>
                  <a:pt x="2641" y="411"/>
                </a:lnTo>
                <a:lnTo>
                  <a:pt x="2628" y="424"/>
                </a:lnTo>
                <a:lnTo>
                  <a:pt x="2613" y="436"/>
                </a:lnTo>
                <a:lnTo>
                  <a:pt x="2598" y="450"/>
                </a:lnTo>
                <a:lnTo>
                  <a:pt x="2583" y="463"/>
                </a:lnTo>
                <a:lnTo>
                  <a:pt x="2567" y="477"/>
                </a:lnTo>
                <a:lnTo>
                  <a:pt x="2551" y="491"/>
                </a:lnTo>
                <a:lnTo>
                  <a:pt x="2534" y="505"/>
                </a:lnTo>
                <a:lnTo>
                  <a:pt x="2518" y="518"/>
                </a:lnTo>
                <a:lnTo>
                  <a:pt x="2501" y="532"/>
                </a:lnTo>
                <a:lnTo>
                  <a:pt x="2483" y="546"/>
                </a:lnTo>
                <a:lnTo>
                  <a:pt x="2465" y="561"/>
                </a:lnTo>
                <a:lnTo>
                  <a:pt x="2447" y="575"/>
                </a:lnTo>
                <a:lnTo>
                  <a:pt x="2429" y="590"/>
                </a:lnTo>
                <a:lnTo>
                  <a:pt x="2410" y="604"/>
                </a:lnTo>
                <a:lnTo>
                  <a:pt x="2392" y="619"/>
                </a:lnTo>
                <a:lnTo>
                  <a:pt x="2373" y="634"/>
                </a:lnTo>
                <a:lnTo>
                  <a:pt x="2352" y="648"/>
                </a:lnTo>
                <a:lnTo>
                  <a:pt x="2333" y="662"/>
                </a:lnTo>
                <a:lnTo>
                  <a:pt x="2313" y="677"/>
                </a:lnTo>
                <a:lnTo>
                  <a:pt x="2293" y="692"/>
                </a:lnTo>
                <a:lnTo>
                  <a:pt x="2272" y="707"/>
                </a:lnTo>
                <a:lnTo>
                  <a:pt x="2251" y="722"/>
                </a:lnTo>
                <a:lnTo>
                  <a:pt x="2230" y="737"/>
                </a:lnTo>
                <a:lnTo>
                  <a:pt x="2208" y="753"/>
                </a:lnTo>
                <a:lnTo>
                  <a:pt x="2187" y="768"/>
                </a:lnTo>
                <a:lnTo>
                  <a:pt x="2166" y="783"/>
                </a:lnTo>
                <a:lnTo>
                  <a:pt x="2143" y="798"/>
                </a:lnTo>
                <a:lnTo>
                  <a:pt x="2121" y="814"/>
                </a:lnTo>
                <a:lnTo>
                  <a:pt x="2099" y="829"/>
                </a:lnTo>
                <a:lnTo>
                  <a:pt x="2076" y="844"/>
                </a:lnTo>
                <a:lnTo>
                  <a:pt x="2053" y="859"/>
                </a:lnTo>
                <a:lnTo>
                  <a:pt x="2030" y="875"/>
                </a:lnTo>
                <a:lnTo>
                  <a:pt x="2007" y="890"/>
                </a:lnTo>
                <a:lnTo>
                  <a:pt x="1983" y="905"/>
                </a:lnTo>
                <a:lnTo>
                  <a:pt x="1960" y="921"/>
                </a:lnTo>
                <a:lnTo>
                  <a:pt x="1937" y="935"/>
                </a:lnTo>
                <a:lnTo>
                  <a:pt x="1913" y="950"/>
                </a:lnTo>
                <a:lnTo>
                  <a:pt x="1889" y="966"/>
                </a:lnTo>
                <a:lnTo>
                  <a:pt x="1865" y="981"/>
                </a:lnTo>
                <a:lnTo>
                  <a:pt x="1841" y="996"/>
                </a:lnTo>
                <a:lnTo>
                  <a:pt x="1816" y="1011"/>
                </a:lnTo>
                <a:lnTo>
                  <a:pt x="1792" y="1026"/>
                </a:lnTo>
                <a:lnTo>
                  <a:pt x="1767" y="1041"/>
                </a:lnTo>
                <a:lnTo>
                  <a:pt x="1743" y="1056"/>
                </a:lnTo>
                <a:lnTo>
                  <a:pt x="1718" y="1071"/>
                </a:lnTo>
                <a:lnTo>
                  <a:pt x="1692" y="1086"/>
                </a:lnTo>
                <a:lnTo>
                  <a:pt x="1668" y="1101"/>
                </a:lnTo>
                <a:lnTo>
                  <a:pt x="1643" y="1116"/>
                </a:lnTo>
                <a:lnTo>
                  <a:pt x="1618" y="1131"/>
                </a:lnTo>
                <a:lnTo>
                  <a:pt x="1592" y="1144"/>
                </a:lnTo>
                <a:lnTo>
                  <a:pt x="1568" y="1159"/>
                </a:lnTo>
                <a:lnTo>
                  <a:pt x="1542" y="1173"/>
                </a:lnTo>
                <a:lnTo>
                  <a:pt x="1518" y="1188"/>
                </a:lnTo>
                <a:lnTo>
                  <a:pt x="1492" y="1202"/>
                </a:lnTo>
                <a:lnTo>
                  <a:pt x="1466" y="1216"/>
                </a:lnTo>
                <a:lnTo>
                  <a:pt x="1442" y="1230"/>
                </a:lnTo>
                <a:lnTo>
                  <a:pt x="1416" y="1244"/>
                </a:lnTo>
                <a:lnTo>
                  <a:pt x="1391" y="1258"/>
                </a:lnTo>
                <a:lnTo>
                  <a:pt x="1365" y="1271"/>
                </a:lnTo>
                <a:lnTo>
                  <a:pt x="1341" y="1285"/>
                </a:lnTo>
                <a:lnTo>
                  <a:pt x="1315" y="1298"/>
                </a:lnTo>
                <a:lnTo>
                  <a:pt x="1290" y="1312"/>
                </a:lnTo>
                <a:lnTo>
                  <a:pt x="1265" y="1325"/>
                </a:lnTo>
                <a:lnTo>
                  <a:pt x="1240" y="1338"/>
                </a:lnTo>
                <a:lnTo>
                  <a:pt x="1215" y="1350"/>
                </a:lnTo>
                <a:lnTo>
                  <a:pt x="1190" y="1363"/>
                </a:lnTo>
                <a:lnTo>
                  <a:pt x="1165" y="1376"/>
                </a:lnTo>
                <a:lnTo>
                  <a:pt x="1140" y="1389"/>
                </a:lnTo>
                <a:lnTo>
                  <a:pt x="1116" y="1400"/>
                </a:lnTo>
                <a:lnTo>
                  <a:pt x="1091" y="1412"/>
                </a:lnTo>
                <a:lnTo>
                  <a:pt x="1066" y="1425"/>
                </a:lnTo>
                <a:lnTo>
                  <a:pt x="1042" y="1437"/>
                </a:lnTo>
                <a:lnTo>
                  <a:pt x="1018" y="1448"/>
                </a:lnTo>
                <a:lnTo>
                  <a:pt x="994" y="1459"/>
                </a:lnTo>
                <a:lnTo>
                  <a:pt x="971" y="1471"/>
                </a:lnTo>
                <a:lnTo>
                  <a:pt x="946" y="1482"/>
                </a:lnTo>
                <a:lnTo>
                  <a:pt x="923" y="1492"/>
                </a:lnTo>
                <a:lnTo>
                  <a:pt x="899" y="1503"/>
                </a:lnTo>
                <a:lnTo>
                  <a:pt x="876" y="1513"/>
                </a:lnTo>
                <a:lnTo>
                  <a:pt x="853" y="1524"/>
                </a:lnTo>
                <a:lnTo>
                  <a:pt x="830" y="1534"/>
                </a:lnTo>
                <a:lnTo>
                  <a:pt x="807" y="1543"/>
                </a:lnTo>
                <a:lnTo>
                  <a:pt x="785" y="1554"/>
                </a:lnTo>
                <a:lnTo>
                  <a:pt x="763" y="1563"/>
                </a:lnTo>
                <a:lnTo>
                  <a:pt x="740" y="1572"/>
                </a:lnTo>
                <a:lnTo>
                  <a:pt x="718" y="1582"/>
                </a:lnTo>
                <a:lnTo>
                  <a:pt x="696" y="1590"/>
                </a:lnTo>
                <a:lnTo>
                  <a:pt x="675" y="1599"/>
                </a:lnTo>
                <a:lnTo>
                  <a:pt x="654" y="1607"/>
                </a:lnTo>
                <a:lnTo>
                  <a:pt x="632" y="1615"/>
                </a:lnTo>
                <a:lnTo>
                  <a:pt x="611" y="1623"/>
                </a:lnTo>
                <a:lnTo>
                  <a:pt x="591" y="1631"/>
                </a:lnTo>
                <a:lnTo>
                  <a:pt x="571" y="1638"/>
                </a:lnTo>
                <a:lnTo>
                  <a:pt x="550" y="1646"/>
                </a:lnTo>
                <a:lnTo>
                  <a:pt x="531" y="1652"/>
                </a:lnTo>
                <a:lnTo>
                  <a:pt x="512" y="1660"/>
                </a:lnTo>
                <a:lnTo>
                  <a:pt x="493" y="1666"/>
                </a:lnTo>
                <a:lnTo>
                  <a:pt x="474" y="1672"/>
                </a:lnTo>
                <a:lnTo>
                  <a:pt x="455" y="1678"/>
                </a:lnTo>
                <a:lnTo>
                  <a:pt x="437" y="1684"/>
                </a:lnTo>
                <a:lnTo>
                  <a:pt x="419" y="1689"/>
                </a:lnTo>
                <a:lnTo>
                  <a:pt x="401" y="1695"/>
                </a:lnTo>
                <a:lnTo>
                  <a:pt x="384" y="1700"/>
                </a:lnTo>
                <a:lnTo>
                  <a:pt x="367" y="1704"/>
                </a:lnTo>
                <a:lnTo>
                  <a:pt x="350" y="1709"/>
                </a:lnTo>
                <a:lnTo>
                  <a:pt x="334" y="1713"/>
                </a:lnTo>
                <a:lnTo>
                  <a:pt x="318" y="1717"/>
                </a:lnTo>
                <a:lnTo>
                  <a:pt x="302" y="1721"/>
                </a:lnTo>
                <a:lnTo>
                  <a:pt x="287" y="1725"/>
                </a:lnTo>
                <a:lnTo>
                  <a:pt x="272" y="1728"/>
                </a:lnTo>
                <a:lnTo>
                  <a:pt x="257" y="1731"/>
                </a:lnTo>
                <a:lnTo>
                  <a:pt x="243" y="1733"/>
                </a:lnTo>
                <a:lnTo>
                  <a:pt x="229" y="1735"/>
                </a:lnTo>
                <a:lnTo>
                  <a:pt x="216" y="1737"/>
                </a:lnTo>
                <a:lnTo>
                  <a:pt x="203" y="1740"/>
                </a:lnTo>
                <a:lnTo>
                  <a:pt x="190" y="1742"/>
                </a:lnTo>
                <a:lnTo>
                  <a:pt x="178" y="1743"/>
                </a:lnTo>
                <a:lnTo>
                  <a:pt x="165" y="1744"/>
                </a:lnTo>
                <a:lnTo>
                  <a:pt x="155" y="1745"/>
                </a:lnTo>
                <a:lnTo>
                  <a:pt x="143" y="1745"/>
                </a:lnTo>
                <a:lnTo>
                  <a:pt x="132" y="1746"/>
                </a:lnTo>
                <a:lnTo>
                  <a:pt x="122" y="1746"/>
                </a:lnTo>
                <a:lnTo>
                  <a:pt x="112" y="1746"/>
                </a:lnTo>
                <a:lnTo>
                  <a:pt x="103" y="1745"/>
                </a:lnTo>
                <a:lnTo>
                  <a:pt x="94" y="1744"/>
                </a:lnTo>
                <a:lnTo>
                  <a:pt x="84" y="1743"/>
                </a:lnTo>
                <a:lnTo>
                  <a:pt x="77" y="1742"/>
                </a:lnTo>
                <a:lnTo>
                  <a:pt x="68" y="1741"/>
                </a:lnTo>
                <a:lnTo>
                  <a:pt x="61" y="1739"/>
                </a:lnTo>
                <a:lnTo>
                  <a:pt x="55" y="1736"/>
                </a:lnTo>
                <a:lnTo>
                  <a:pt x="47" y="1734"/>
                </a:lnTo>
                <a:lnTo>
                  <a:pt x="42" y="1731"/>
                </a:lnTo>
                <a:lnTo>
                  <a:pt x="35" y="1729"/>
                </a:lnTo>
                <a:lnTo>
                  <a:pt x="30" y="1726"/>
                </a:lnTo>
                <a:lnTo>
                  <a:pt x="26" y="1723"/>
                </a:lnTo>
                <a:lnTo>
                  <a:pt x="20" y="1718"/>
                </a:lnTo>
                <a:lnTo>
                  <a:pt x="17" y="1714"/>
                </a:lnTo>
                <a:lnTo>
                  <a:pt x="13" y="1711"/>
                </a:lnTo>
                <a:lnTo>
                  <a:pt x="10" y="1705"/>
                </a:lnTo>
                <a:lnTo>
                  <a:pt x="8" y="1701"/>
                </a:lnTo>
                <a:lnTo>
                  <a:pt x="6" y="1696"/>
                </a:lnTo>
                <a:lnTo>
                  <a:pt x="3" y="1691"/>
                </a:lnTo>
                <a:lnTo>
                  <a:pt x="2" y="1685"/>
                </a:lnTo>
                <a:lnTo>
                  <a:pt x="1" y="1680"/>
                </a:lnTo>
                <a:lnTo>
                  <a:pt x="0" y="1673"/>
                </a:lnTo>
                <a:lnTo>
                  <a:pt x="0" y="1668"/>
                </a:lnTo>
                <a:lnTo>
                  <a:pt x="1" y="1662"/>
                </a:lnTo>
                <a:lnTo>
                  <a:pt x="1" y="1654"/>
                </a:lnTo>
                <a:lnTo>
                  <a:pt x="3" y="1648"/>
                </a:lnTo>
                <a:lnTo>
                  <a:pt x="4" y="1640"/>
                </a:lnTo>
                <a:lnTo>
                  <a:pt x="7" y="1633"/>
                </a:lnTo>
                <a:lnTo>
                  <a:pt x="10" y="1625"/>
                </a:lnTo>
                <a:lnTo>
                  <a:pt x="12" y="1618"/>
                </a:lnTo>
                <a:lnTo>
                  <a:pt x="16" y="1609"/>
                </a:lnTo>
                <a:lnTo>
                  <a:pt x="19" y="1601"/>
                </a:lnTo>
                <a:lnTo>
                  <a:pt x="24" y="1592"/>
                </a:lnTo>
                <a:lnTo>
                  <a:pt x="29" y="1584"/>
                </a:lnTo>
                <a:lnTo>
                  <a:pt x="34" y="1575"/>
                </a:lnTo>
                <a:lnTo>
                  <a:pt x="40" y="1566"/>
                </a:lnTo>
                <a:lnTo>
                  <a:pt x="46" y="1556"/>
                </a:lnTo>
                <a:lnTo>
                  <a:pt x="52" y="1547"/>
                </a:lnTo>
                <a:lnTo>
                  <a:pt x="59" y="1537"/>
                </a:lnTo>
                <a:lnTo>
                  <a:pt x="66" y="1527"/>
                </a:lnTo>
                <a:lnTo>
                  <a:pt x="75" y="1517"/>
                </a:lnTo>
                <a:lnTo>
                  <a:pt x="82" y="1506"/>
                </a:lnTo>
                <a:lnTo>
                  <a:pt x="91" y="1496"/>
                </a:lnTo>
                <a:lnTo>
                  <a:pt x="100" y="1485"/>
                </a:lnTo>
                <a:lnTo>
                  <a:pt x="110" y="1474"/>
                </a:lnTo>
                <a:lnTo>
                  <a:pt x="120" y="1463"/>
                </a:lnTo>
                <a:lnTo>
                  <a:pt x="129" y="1452"/>
                </a:lnTo>
                <a:lnTo>
                  <a:pt x="140" y="1440"/>
                </a:lnTo>
                <a:lnTo>
                  <a:pt x="152" y="1428"/>
                </a:lnTo>
                <a:lnTo>
                  <a:pt x="163" y="1416"/>
                </a:lnTo>
                <a:lnTo>
                  <a:pt x="175" y="1405"/>
                </a:lnTo>
                <a:lnTo>
                  <a:pt x="187" y="1392"/>
                </a:lnTo>
                <a:lnTo>
                  <a:pt x="200" y="1380"/>
                </a:lnTo>
                <a:lnTo>
                  <a:pt x="212" y="1367"/>
                </a:lnTo>
                <a:lnTo>
                  <a:pt x="226" y="1355"/>
                </a:lnTo>
                <a:lnTo>
                  <a:pt x="240" y="1342"/>
                </a:lnTo>
                <a:lnTo>
                  <a:pt x="254" y="1329"/>
                </a:lnTo>
                <a:lnTo>
                  <a:pt x="268" y="1316"/>
                </a:lnTo>
                <a:lnTo>
                  <a:pt x="283" y="1302"/>
                </a:lnTo>
                <a:lnTo>
                  <a:pt x="299" y="1290"/>
                </a:lnTo>
                <a:lnTo>
                  <a:pt x="314" y="1276"/>
                </a:lnTo>
                <a:lnTo>
                  <a:pt x="330" y="1262"/>
                </a:lnTo>
                <a:lnTo>
                  <a:pt x="346" y="1249"/>
                </a:lnTo>
                <a:lnTo>
                  <a:pt x="363" y="1235"/>
                </a:lnTo>
                <a:lnTo>
                  <a:pt x="380" y="1220"/>
                </a:lnTo>
                <a:lnTo>
                  <a:pt x="397" y="1206"/>
                </a:lnTo>
                <a:lnTo>
                  <a:pt x="414" y="1192"/>
                </a:lnTo>
                <a:lnTo>
                  <a:pt x="432" y="1179"/>
                </a:lnTo>
                <a:lnTo>
                  <a:pt x="450" y="1164"/>
                </a:lnTo>
                <a:lnTo>
                  <a:pt x="468" y="1150"/>
                </a:lnTo>
                <a:lnTo>
                  <a:pt x="487" y="1135"/>
                </a:lnTo>
                <a:lnTo>
                  <a:pt x="507" y="1120"/>
                </a:lnTo>
                <a:lnTo>
                  <a:pt x="526" y="1106"/>
                </a:lnTo>
                <a:lnTo>
                  <a:pt x="545" y="1091"/>
                </a:lnTo>
                <a:lnTo>
                  <a:pt x="565" y="1076"/>
                </a:lnTo>
                <a:lnTo>
                  <a:pt x="586" y="1061"/>
                </a:lnTo>
                <a:lnTo>
                  <a:pt x="606" y="1046"/>
                </a:lnTo>
                <a:lnTo>
                  <a:pt x="627" y="1031"/>
                </a:lnTo>
                <a:lnTo>
                  <a:pt x="647" y="1017"/>
                </a:lnTo>
                <a:lnTo>
                  <a:pt x="669" y="1002"/>
                </a:lnTo>
                <a:lnTo>
                  <a:pt x="690" y="986"/>
                </a:lnTo>
                <a:lnTo>
                  <a:pt x="712" y="971"/>
                </a:lnTo>
                <a:lnTo>
                  <a:pt x="734" y="956"/>
                </a:lnTo>
                <a:lnTo>
                  <a:pt x="756" y="941"/>
                </a:lnTo>
                <a:lnTo>
                  <a:pt x="779" y="925"/>
                </a:lnTo>
                <a:lnTo>
                  <a:pt x="801" y="910"/>
                </a:lnTo>
                <a:lnTo>
                  <a:pt x="823" y="895"/>
                </a:lnTo>
                <a:lnTo>
                  <a:pt x="847" y="879"/>
                </a:lnTo>
                <a:lnTo>
                  <a:pt x="869" y="864"/>
                </a:lnTo>
                <a:lnTo>
                  <a:pt x="893" y="849"/>
                </a:lnTo>
                <a:lnTo>
                  <a:pt x="916" y="833"/>
                </a:lnTo>
                <a:lnTo>
                  <a:pt x="940" y="818"/>
                </a:lnTo>
                <a:lnTo>
                  <a:pt x="964" y="803"/>
                </a:lnTo>
                <a:lnTo>
                  <a:pt x="988" y="788"/>
                </a:lnTo>
                <a:lnTo>
                  <a:pt x="1012" y="772"/>
                </a:lnTo>
                <a:lnTo>
                  <a:pt x="1036" y="757"/>
                </a:lnTo>
                <a:lnTo>
                  <a:pt x="1060" y="742"/>
                </a:lnTo>
                <a:lnTo>
                  <a:pt x="1085" y="728"/>
                </a:lnTo>
                <a:lnTo>
                  <a:pt x="1109" y="713"/>
                </a:lnTo>
                <a:lnTo>
                  <a:pt x="1134" y="698"/>
                </a:lnTo>
                <a:lnTo>
                  <a:pt x="1158" y="683"/>
                </a:lnTo>
                <a:lnTo>
                  <a:pt x="1183" y="668"/>
                </a:lnTo>
                <a:lnTo>
                  <a:pt x="1208" y="653"/>
                </a:lnTo>
                <a:lnTo>
                  <a:pt x="1233" y="638"/>
                </a:lnTo>
                <a:lnTo>
                  <a:pt x="1258" y="623"/>
                </a:lnTo>
                <a:lnTo>
                  <a:pt x="1283" y="609"/>
                </a:lnTo>
                <a:lnTo>
                  <a:pt x="1309" y="594"/>
                </a:lnTo>
                <a:lnTo>
                  <a:pt x="1333" y="579"/>
                </a:lnTo>
                <a:lnTo>
                  <a:pt x="1359" y="565"/>
                </a:lnTo>
                <a:lnTo>
                  <a:pt x="1384" y="552"/>
                </a:lnTo>
                <a:lnTo>
                  <a:pt x="1409" y="537"/>
                </a:lnTo>
                <a:lnTo>
                  <a:pt x="1434" y="523"/>
                </a:lnTo>
                <a:lnTo>
                  <a:pt x="1460" y="509"/>
                </a:lnTo>
                <a:lnTo>
                  <a:pt x="1484" y="495"/>
                </a:lnTo>
                <a:lnTo>
                  <a:pt x="1510" y="481"/>
                </a:lnTo>
                <a:lnTo>
                  <a:pt x="1536" y="468"/>
                </a:lnTo>
                <a:lnTo>
                  <a:pt x="1560" y="454"/>
                </a:lnTo>
                <a:lnTo>
                  <a:pt x="1586" y="441"/>
                </a:lnTo>
                <a:lnTo>
                  <a:pt x="1611" y="428"/>
                </a:lnTo>
                <a:lnTo>
                  <a:pt x="1636" y="415"/>
                </a:lnTo>
                <a:lnTo>
                  <a:pt x="1661" y="402"/>
                </a:lnTo>
                <a:lnTo>
                  <a:pt x="1686" y="389"/>
                </a:lnTo>
                <a:lnTo>
                  <a:pt x="1711" y="377"/>
                </a:lnTo>
                <a:lnTo>
                  <a:pt x="1736" y="364"/>
                </a:lnTo>
                <a:lnTo>
                  <a:pt x="1761" y="352"/>
                </a:lnTo>
                <a:lnTo>
                  <a:pt x="1785" y="339"/>
                </a:lnTo>
                <a:lnTo>
                  <a:pt x="1810" y="328"/>
                </a:lnTo>
                <a:lnTo>
                  <a:pt x="1834" y="316"/>
                </a:lnTo>
                <a:lnTo>
                  <a:pt x="1858" y="304"/>
                </a:lnTo>
                <a:lnTo>
                  <a:pt x="1882" y="292"/>
                </a:lnTo>
                <a:lnTo>
                  <a:pt x="1907" y="281"/>
                </a:lnTo>
                <a:lnTo>
                  <a:pt x="1930" y="270"/>
                </a:lnTo>
                <a:lnTo>
                  <a:pt x="1954" y="259"/>
                </a:lnTo>
                <a:lnTo>
                  <a:pt x="1977" y="249"/>
                </a:lnTo>
                <a:lnTo>
                  <a:pt x="2001" y="238"/>
                </a:lnTo>
                <a:lnTo>
                  <a:pt x="2024" y="227"/>
                </a:lnTo>
                <a:lnTo>
                  <a:pt x="2047" y="218"/>
                </a:lnTo>
                <a:lnTo>
                  <a:pt x="2070" y="207"/>
                </a:lnTo>
                <a:lnTo>
                  <a:pt x="2092" y="197"/>
                </a:lnTo>
                <a:lnTo>
                  <a:pt x="2115" y="188"/>
                </a:lnTo>
                <a:lnTo>
                  <a:pt x="2137" y="178"/>
                </a:lnTo>
                <a:lnTo>
                  <a:pt x="2159" y="170"/>
                </a:lnTo>
                <a:lnTo>
                  <a:pt x="2181" y="160"/>
                </a:lnTo>
                <a:lnTo>
                  <a:pt x="2203" y="152"/>
                </a:lnTo>
                <a:lnTo>
                  <a:pt x="2224" y="143"/>
                </a:lnTo>
                <a:lnTo>
                  <a:pt x="2246" y="135"/>
                </a:lnTo>
                <a:lnTo>
                  <a:pt x="2266" y="127"/>
                </a:lnTo>
                <a:lnTo>
                  <a:pt x="2287" y="120"/>
                </a:lnTo>
                <a:lnTo>
                  <a:pt x="2308" y="112"/>
                </a:lnTo>
                <a:lnTo>
                  <a:pt x="2328" y="105"/>
                </a:lnTo>
                <a:lnTo>
                  <a:pt x="2347" y="97"/>
                </a:lnTo>
                <a:lnTo>
                  <a:pt x="2367" y="91"/>
                </a:lnTo>
                <a:lnTo>
                  <a:pt x="2387" y="83"/>
                </a:lnTo>
                <a:lnTo>
                  <a:pt x="2405" y="77"/>
                </a:lnTo>
                <a:lnTo>
                  <a:pt x="2424" y="72"/>
                </a:lnTo>
                <a:lnTo>
                  <a:pt x="2442" y="65"/>
                </a:lnTo>
                <a:lnTo>
                  <a:pt x="2460" y="60"/>
                </a:lnTo>
                <a:lnTo>
                  <a:pt x="2478" y="55"/>
                </a:lnTo>
                <a:lnTo>
                  <a:pt x="2495" y="49"/>
                </a:lnTo>
                <a:lnTo>
                  <a:pt x="2512" y="44"/>
                </a:lnTo>
                <a:lnTo>
                  <a:pt x="2529" y="40"/>
                </a:lnTo>
                <a:lnTo>
                  <a:pt x="2546" y="35"/>
                </a:lnTo>
                <a:lnTo>
                  <a:pt x="2562" y="31"/>
                </a:lnTo>
                <a:lnTo>
                  <a:pt x="2578" y="27"/>
                </a:lnTo>
                <a:lnTo>
                  <a:pt x="2593" y="24"/>
                </a:lnTo>
                <a:lnTo>
                  <a:pt x="2608" y="20"/>
                </a:lnTo>
                <a:lnTo>
                  <a:pt x="2623" y="17"/>
                </a:lnTo>
                <a:lnTo>
                  <a:pt x="2638" y="14"/>
                </a:lnTo>
                <a:lnTo>
                  <a:pt x="2652" y="12"/>
                </a:lnTo>
                <a:lnTo>
                  <a:pt x="2666" y="10"/>
                </a:lnTo>
                <a:lnTo>
                  <a:pt x="2679" y="8"/>
                </a:lnTo>
                <a:lnTo>
                  <a:pt x="2692" y="6"/>
                </a:lnTo>
                <a:lnTo>
                  <a:pt x="2704" y="4"/>
                </a:lnTo>
                <a:lnTo>
                  <a:pt x="2716" y="2"/>
                </a:lnTo>
                <a:lnTo>
                  <a:pt x="2728" y="1"/>
                </a:lnTo>
                <a:lnTo>
                  <a:pt x="2739" y="1"/>
                </a:lnTo>
                <a:lnTo>
                  <a:pt x="2750" y="0"/>
                </a:lnTo>
                <a:lnTo>
                  <a:pt x="2761" y="0"/>
                </a:lnTo>
                <a:lnTo>
                  <a:pt x="2771" y="0"/>
                </a:lnTo>
                <a:lnTo>
                  <a:pt x="2781" y="1"/>
                </a:lnTo>
                <a:lnTo>
                  <a:pt x="2791" y="1"/>
                </a:lnTo>
                <a:lnTo>
                  <a:pt x="2799" y="2"/>
                </a:lnTo>
                <a:lnTo>
                  <a:pt x="2808" y="3"/>
                </a:lnTo>
                <a:lnTo>
                  <a:pt x="2816" y="4"/>
                </a:lnTo>
                <a:lnTo>
                  <a:pt x="2824" y="7"/>
                </a:lnTo>
                <a:lnTo>
                  <a:pt x="2831" y="9"/>
                </a:lnTo>
                <a:lnTo>
                  <a:pt x="2838" y="11"/>
                </a:lnTo>
                <a:lnTo>
                  <a:pt x="2844" y="13"/>
                </a:lnTo>
                <a:lnTo>
                  <a:pt x="2850" y="16"/>
                </a:lnTo>
                <a:lnTo>
                  <a:pt x="2856" y="19"/>
                </a:lnTo>
                <a:lnTo>
                  <a:pt x="2861" y="23"/>
                </a:lnTo>
                <a:lnTo>
                  <a:pt x="2865" y="26"/>
                </a:lnTo>
                <a:lnTo>
                  <a:pt x="2870" y="30"/>
                </a:lnTo>
                <a:lnTo>
                  <a:pt x="2874" y="33"/>
                </a:lnTo>
                <a:lnTo>
                  <a:pt x="2877" y="38"/>
                </a:lnTo>
                <a:lnTo>
                  <a:pt x="2879" y="43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0"/>
          <p:cNvSpPr>
            <a:spLocks/>
          </p:cNvSpPr>
          <p:nvPr/>
        </p:nvSpPr>
        <p:spPr bwMode="auto">
          <a:xfrm>
            <a:off x="2544763" y="4429919"/>
            <a:ext cx="765175" cy="461962"/>
          </a:xfrm>
          <a:custGeom>
            <a:avLst/>
            <a:gdLst>
              <a:gd name="T0" fmla="*/ 765175 w 2887"/>
              <a:gd name="T1" fmla="*/ 18002 h 1745"/>
              <a:gd name="T2" fmla="*/ 763850 w 2887"/>
              <a:gd name="T3" fmla="*/ 28856 h 1745"/>
              <a:gd name="T4" fmla="*/ 758549 w 2887"/>
              <a:gd name="T5" fmla="*/ 41563 h 1745"/>
              <a:gd name="T6" fmla="*/ 749007 w 2887"/>
              <a:gd name="T7" fmla="*/ 56388 h 1745"/>
              <a:gd name="T8" fmla="*/ 734960 w 2887"/>
              <a:gd name="T9" fmla="*/ 73332 h 1745"/>
              <a:gd name="T10" fmla="*/ 717468 w 2887"/>
              <a:gd name="T11" fmla="*/ 91863 h 1745"/>
              <a:gd name="T12" fmla="*/ 696264 w 2887"/>
              <a:gd name="T13" fmla="*/ 112248 h 1745"/>
              <a:gd name="T14" fmla="*/ 671350 w 2887"/>
              <a:gd name="T15" fmla="*/ 133162 h 1745"/>
              <a:gd name="T16" fmla="*/ 643786 w 2887"/>
              <a:gd name="T17" fmla="*/ 155929 h 1745"/>
              <a:gd name="T18" fmla="*/ 613041 w 2887"/>
              <a:gd name="T19" fmla="*/ 179225 h 1745"/>
              <a:gd name="T20" fmla="*/ 579646 w 2887"/>
              <a:gd name="T21" fmla="*/ 203051 h 1745"/>
              <a:gd name="T22" fmla="*/ 544130 w 2887"/>
              <a:gd name="T23" fmla="*/ 227407 h 1745"/>
              <a:gd name="T24" fmla="*/ 507025 w 2887"/>
              <a:gd name="T25" fmla="*/ 251498 h 1745"/>
              <a:gd name="T26" fmla="*/ 468328 w 2887"/>
              <a:gd name="T27" fmla="*/ 275589 h 1745"/>
              <a:gd name="T28" fmla="*/ 428572 w 2887"/>
              <a:gd name="T29" fmla="*/ 299150 h 1745"/>
              <a:gd name="T30" fmla="*/ 388551 w 2887"/>
              <a:gd name="T31" fmla="*/ 321917 h 1745"/>
              <a:gd name="T32" fmla="*/ 348530 w 2887"/>
              <a:gd name="T33" fmla="*/ 343626 h 1745"/>
              <a:gd name="T34" fmla="*/ 308508 w 2887"/>
              <a:gd name="T35" fmla="*/ 364275 h 1745"/>
              <a:gd name="T36" fmla="*/ 269812 w 2887"/>
              <a:gd name="T37" fmla="*/ 383071 h 1745"/>
              <a:gd name="T38" fmla="*/ 231911 w 2887"/>
              <a:gd name="T39" fmla="*/ 400544 h 1745"/>
              <a:gd name="T40" fmla="*/ 196131 w 2887"/>
              <a:gd name="T41" fmla="*/ 416163 h 1745"/>
              <a:gd name="T42" fmla="*/ 161940 w 2887"/>
              <a:gd name="T43" fmla="*/ 429400 h 1745"/>
              <a:gd name="T44" fmla="*/ 130665 w 2887"/>
              <a:gd name="T45" fmla="*/ 440783 h 1745"/>
              <a:gd name="T46" fmla="*/ 101776 w 2887"/>
              <a:gd name="T47" fmla="*/ 449784 h 1745"/>
              <a:gd name="T48" fmla="*/ 76067 w 2887"/>
              <a:gd name="T49" fmla="*/ 456403 h 1745"/>
              <a:gd name="T50" fmla="*/ 53803 w 2887"/>
              <a:gd name="T51" fmla="*/ 460638 h 1745"/>
              <a:gd name="T52" fmla="*/ 34985 w 2887"/>
              <a:gd name="T53" fmla="*/ 461962 h 1745"/>
              <a:gd name="T54" fmla="*/ 20143 w 2887"/>
              <a:gd name="T55" fmla="*/ 461168 h 1745"/>
              <a:gd name="T56" fmla="*/ 9276 w 2887"/>
              <a:gd name="T57" fmla="*/ 457462 h 1745"/>
              <a:gd name="T58" fmla="*/ 2650 w 2887"/>
              <a:gd name="T59" fmla="*/ 451373 h 1745"/>
              <a:gd name="T60" fmla="*/ 0 w 2887"/>
              <a:gd name="T61" fmla="*/ 442901 h 1745"/>
              <a:gd name="T62" fmla="*/ 1590 w 2887"/>
              <a:gd name="T63" fmla="*/ 432312 h 1745"/>
              <a:gd name="T64" fmla="*/ 7686 w 2887"/>
              <a:gd name="T65" fmla="*/ 419340 h 1745"/>
              <a:gd name="T66" fmla="*/ 17493 w 2887"/>
              <a:gd name="T67" fmla="*/ 403985 h 1745"/>
              <a:gd name="T68" fmla="*/ 31540 w 2887"/>
              <a:gd name="T69" fmla="*/ 387042 h 1745"/>
              <a:gd name="T70" fmla="*/ 49563 w 2887"/>
              <a:gd name="T71" fmla="*/ 368511 h 1745"/>
              <a:gd name="T72" fmla="*/ 71031 w 2887"/>
              <a:gd name="T73" fmla="*/ 348126 h 1745"/>
              <a:gd name="T74" fmla="*/ 95945 w 2887"/>
              <a:gd name="T75" fmla="*/ 326683 h 1745"/>
              <a:gd name="T76" fmla="*/ 124039 w 2887"/>
              <a:gd name="T77" fmla="*/ 304180 h 1745"/>
              <a:gd name="T78" fmla="*/ 155049 w 2887"/>
              <a:gd name="T79" fmla="*/ 280619 h 1745"/>
              <a:gd name="T80" fmla="*/ 188445 w 2887"/>
              <a:gd name="T81" fmla="*/ 257057 h 1745"/>
              <a:gd name="T82" fmla="*/ 224490 w 2887"/>
              <a:gd name="T83" fmla="*/ 232702 h 1745"/>
              <a:gd name="T84" fmla="*/ 261596 w 2887"/>
              <a:gd name="T85" fmla="*/ 208346 h 1745"/>
              <a:gd name="T86" fmla="*/ 300292 w 2887"/>
              <a:gd name="T87" fmla="*/ 184520 h 1745"/>
              <a:gd name="T88" fmla="*/ 340048 w 2887"/>
              <a:gd name="T89" fmla="*/ 160959 h 1745"/>
              <a:gd name="T90" fmla="*/ 380070 w 2887"/>
              <a:gd name="T91" fmla="*/ 138456 h 1745"/>
              <a:gd name="T92" fmla="*/ 420091 w 2887"/>
              <a:gd name="T93" fmla="*/ 116748 h 1745"/>
              <a:gd name="T94" fmla="*/ 459847 w 2887"/>
              <a:gd name="T95" fmla="*/ 96363 h 1745"/>
              <a:gd name="T96" fmla="*/ 498808 w 2887"/>
              <a:gd name="T97" fmla="*/ 77303 h 1745"/>
              <a:gd name="T98" fmla="*/ 536444 w 2887"/>
              <a:gd name="T99" fmla="*/ 60095 h 1745"/>
              <a:gd name="T100" fmla="*/ 572225 w 2887"/>
              <a:gd name="T101" fmla="*/ 44740 h 1745"/>
              <a:gd name="T102" fmla="*/ 605885 w 2887"/>
              <a:gd name="T103" fmla="*/ 31239 h 1745"/>
              <a:gd name="T104" fmla="*/ 637160 w 2887"/>
              <a:gd name="T105" fmla="*/ 20385 h 1745"/>
              <a:gd name="T106" fmla="*/ 665784 w 2887"/>
              <a:gd name="T107" fmla="*/ 11648 h 1745"/>
              <a:gd name="T108" fmla="*/ 691228 w 2887"/>
              <a:gd name="T109" fmla="*/ 5030 h 1745"/>
              <a:gd name="T110" fmla="*/ 713227 w 2887"/>
              <a:gd name="T111" fmla="*/ 1059 h 1745"/>
              <a:gd name="T112" fmla="*/ 731780 w 2887"/>
              <a:gd name="T113" fmla="*/ 0 h 1745"/>
              <a:gd name="T114" fmla="*/ 746092 w 2887"/>
              <a:gd name="T115" fmla="*/ 1059 h 1745"/>
              <a:gd name="T116" fmla="*/ 756694 w 2887"/>
              <a:gd name="T117" fmla="*/ 4765 h 1745"/>
              <a:gd name="T118" fmla="*/ 763055 w 2887"/>
              <a:gd name="T119" fmla="*/ 11119 h 17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87" h="1745">
                <a:moveTo>
                  <a:pt x="2879" y="42"/>
                </a:moveTo>
                <a:lnTo>
                  <a:pt x="2882" y="47"/>
                </a:lnTo>
                <a:lnTo>
                  <a:pt x="2884" y="52"/>
                </a:lnTo>
                <a:lnTo>
                  <a:pt x="2885" y="58"/>
                </a:lnTo>
                <a:lnTo>
                  <a:pt x="2886" y="63"/>
                </a:lnTo>
                <a:lnTo>
                  <a:pt x="2887" y="68"/>
                </a:lnTo>
                <a:lnTo>
                  <a:pt x="2887" y="75"/>
                </a:lnTo>
                <a:lnTo>
                  <a:pt x="2887" y="81"/>
                </a:lnTo>
                <a:lnTo>
                  <a:pt x="2886" y="88"/>
                </a:lnTo>
                <a:lnTo>
                  <a:pt x="2885" y="94"/>
                </a:lnTo>
                <a:lnTo>
                  <a:pt x="2884" y="101"/>
                </a:lnTo>
                <a:lnTo>
                  <a:pt x="2882" y="109"/>
                </a:lnTo>
                <a:lnTo>
                  <a:pt x="2880" y="116"/>
                </a:lnTo>
                <a:lnTo>
                  <a:pt x="2877" y="124"/>
                </a:lnTo>
                <a:lnTo>
                  <a:pt x="2874" y="131"/>
                </a:lnTo>
                <a:lnTo>
                  <a:pt x="2870" y="140"/>
                </a:lnTo>
                <a:lnTo>
                  <a:pt x="2866" y="148"/>
                </a:lnTo>
                <a:lnTo>
                  <a:pt x="2862" y="157"/>
                </a:lnTo>
                <a:lnTo>
                  <a:pt x="2857" y="165"/>
                </a:lnTo>
                <a:lnTo>
                  <a:pt x="2851" y="175"/>
                </a:lnTo>
                <a:lnTo>
                  <a:pt x="2845" y="185"/>
                </a:lnTo>
                <a:lnTo>
                  <a:pt x="2839" y="194"/>
                </a:lnTo>
                <a:lnTo>
                  <a:pt x="2832" y="204"/>
                </a:lnTo>
                <a:lnTo>
                  <a:pt x="2826" y="213"/>
                </a:lnTo>
                <a:lnTo>
                  <a:pt x="2817" y="223"/>
                </a:lnTo>
                <a:lnTo>
                  <a:pt x="2810" y="234"/>
                </a:lnTo>
                <a:lnTo>
                  <a:pt x="2801" y="244"/>
                </a:lnTo>
                <a:lnTo>
                  <a:pt x="2793" y="255"/>
                </a:lnTo>
                <a:lnTo>
                  <a:pt x="2783" y="266"/>
                </a:lnTo>
                <a:lnTo>
                  <a:pt x="2773" y="277"/>
                </a:lnTo>
                <a:lnTo>
                  <a:pt x="2764" y="288"/>
                </a:lnTo>
                <a:lnTo>
                  <a:pt x="2753" y="300"/>
                </a:lnTo>
                <a:lnTo>
                  <a:pt x="2742" y="312"/>
                </a:lnTo>
                <a:lnTo>
                  <a:pt x="2731" y="323"/>
                </a:lnTo>
                <a:lnTo>
                  <a:pt x="2719" y="335"/>
                </a:lnTo>
                <a:lnTo>
                  <a:pt x="2707" y="347"/>
                </a:lnTo>
                <a:lnTo>
                  <a:pt x="2694" y="360"/>
                </a:lnTo>
                <a:lnTo>
                  <a:pt x="2682" y="372"/>
                </a:lnTo>
                <a:lnTo>
                  <a:pt x="2669" y="384"/>
                </a:lnTo>
                <a:lnTo>
                  <a:pt x="2655" y="397"/>
                </a:lnTo>
                <a:lnTo>
                  <a:pt x="2641" y="410"/>
                </a:lnTo>
                <a:lnTo>
                  <a:pt x="2627" y="424"/>
                </a:lnTo>
                <a:lnTo>
                  <a:pt x="2612" y="436"/>
                </a:lnTo>
                <a:lnTo>
                  <a:pt x="2597" y="449"/>
                </a:lnTo>
                <a:lnTo>
                  <a:pt x="2582" y="463"/>
                </a:lnTo>
                <a:lnTo>
                  <a:pt x="2566" y="477"/>
                </a:lnTo>
                <a:lnTo>
                  <a:pt x="2550" y="490"/>
                </a:lnTo>
                <a:lnTo>
                  <a:pt x="2533" y="503"/>
                </a:lnTo>
                <a:lnTo>
                  <a:pt x="2517" y="517"/>
                </a:lnTo>
                <a:lnTo>
                  <a:pt x="2500" y="532"/>
                </a:lnTo>
                <a:lnTo>
                  <a:pt x="2482" y="546"/>
                </a:lnTo>
                <a:lnTo>
                  <a:pt x="2465" y="560"/>
                </a:lnTo>
                <a:lnTo>
                  <a:pt x="2447" y="575"/>
                </a:lnTo>
                <a:lnTo>
                  <a:pt x="2429" y="589"/>
                </a:lnTo>
                <a:lnTo>
                  <a:pt x="2410" y="604"/>
                </a:lnTo>
                <a:lnTo>
                  <a:pt x="2391" y="618"/>
                </a:lnTo>
                <a:lnTo>
                  <a:pt x="2371" y="633"/>
                </a:lnTo>
                <a:lnTo>
                  <a:pt x="2352" y="647"/>
                </a:lnTo>
                <a:lnTo>
                  <a:pt x="2333" y="662"/>
                </a:lnTo>
                <a:lnTo>
                  <a:pt x="2313" y="677"/>
                </a:lnTo>
                <a:lnTo>
                  <a:pt x="2292" y="692"/>
                </a:lnTo>
                <a:lnTo>
                  <a:pt x="2271" y="707"/>
                </a:lnTo>
                <a:lnTo>
                  <a:pt x="2251" y="722"/>
                </a:lnTo>
                <a:lnTo>
                  <a:pt x="2230" y="737"/>
                </a:lnTo>
                <a:lnTo>
                  <a:pt x="2208" y="752"/>
                </a:lnTo>
                <a:lnTo>
                  <a:pt x="2187" y="767"/>
                </a:lnTo>
                <a:lnTo>
                  <a:pt x="2164" y="782"/>
                </a:lnTo>
                <a:lnTo>
                  <a:pt x="2143" y="798"/>
                </a:lnTo>
                <a:lnTo>
                  <a:pt x="2121" y="813"/>
                </a:lnTo>
                <a:lnTo>
                  <a:pt x="2098" y="828"/>
                </a:lnTo>
                <a:lnTo>
                  <a:pt x="2076" y="844"/>
                </a:lnTo>
                <a:lnTo>
                  <a:pt x="2053" y="859"/>
                </a:lnTo>
                <a:lnTo>
                  <a:pt x="2030" y="874"/>
                </a:lnTo>
                <a:lnTo>
                  <a:pt x="2007" y="890"/>
                </a:lnTo>
                <a:lnTo>
                  <a:pt x="1983" y="904"/>
                </a:lnTo>
                <a:lnTo>
                  <a:pt x="1960" y="919"/>
                </a:lnTo>
                <a:lnTo>
                  <a:pt x="1936" y="934"/>
                </a:lnTo>
                <a:lnTo>
                  <a:pt x="1913" y="950"/>
                </a:lnTo>
                <a:lnTo>
                  <a:pt x="1888" y="965"/>
                </a:lnTo>
                <a:lnTo>
                  <a:pt x="1864" y="980"/>
                </a:lnTo>
                <a:lnTo>
                  <a:pt x="1840" y="995"/>
                </a:lnTo>
                <a:lnTo>
                  <a:pt x="1816" y="1011"/>
                </a:lnTo>
                <a:lnTo>
                  <a:pt x="1791" y="1026"/>
                </a:lnTo>
                <a:lnTo>
                  <a:pt x="1767" y="1041"/>
                </a:lnTo>
                <a:lnTo>
                  <a:pt x="1742" y="1056"/>
                </a:lnTo>
                <a:lnTo>
                  <a:pt x="1717" y="1071"/>
                </a:lnTo>
                <a:lnTo>
                  <a:pt x="1692" y="1086"/>
                </a:lnTo>
                <a:lnTo>
                  <a:pt x="1668" y="1101"/>
                </a:lnTo>
                <a:lnTo>
                  <a:pt x="1642" y="1115"/>
                </a:lnTo>
                <a:lnTo>
                  <a:pt x="1617" y="1130"/>
                </a:lnTo>
                <a:lnTo>
                  <a:pt x="1592" y="1144"/>
                </a:lnTo>
                <a:lnTo>
                  <a:pt x="1567" y="1158"/>
                </a:lnTo>
                <a:lnTo>
                  <a:pt x="1542" y="1173"/>
                </a:lnTo>
                <a:lnTo>
                  <a:pt x="1516" y="1187"/>
                </a:lnTo>
                <a:lnTo>
                  <a:pt x="1492" y="1202"/>
                </a:lnTo>
                <a:lnTo>
                  <a:pt x="1466" y="1216"/>
                </a:lnTo>
                <a:lnTo>
                  <a:pt x="1440" y="1230"/>
                </a:lnTo>
                <a:lnTo>
                  <a:pt x="1416" y="1244"/>
                </a:lnTo>
                <a:lnTo>
                  <a:pt x="1390" y="1257"/>
                </a:lnTo>
                <a:lnTo>
                  <a:pt x="1365" y="1271"/>
                </a:lnTo>
                <a:lnTo>
                  <a:pt x="1340" y="1284"/>
                </a:lnTo>
                <a:lnTo>
                  <a:pt x="1315" y="1298"/>
                </a:lnTo>
                <a:lnTo>
                  <a:pt x="1289" y="1311"/>
                </a:lnTo>
                <a:lnTo>
                  <a:pt x="1265" y="1325"/>
                </a:lnTo>
                <a:lnTo>
                  <a:pt x="1239" y="1337"/>
                </a:lnTo>
                <a:lnTo>
                  <a:pt x="1214" y="1350"/>
                </a:lnTo>
                <a:lnTo>
                  <a:pt x="1190" y="1363"/>
                </a:lnTo>
                <a:lnTo>
                  <a:pt x="1164" y="1376"/>
                </a:lnTo>
                <a:lnTo>
                  <a:pt x="1140" y="1388"/>
                </a:lnTo>
                <a:lnTo>
                  <a:pt x="1115" y="1400"/>
                </a:lnTo>
                <a:lnTo>
                  <a:pt x="1091" y="1412"/>
                </a:lnTo>
                <a:lnTo>
                  <a:pt x="1066" y="1424"/>
                </a:lnTo>
                <a:lnTo>
                  <a:pt x="1042" y="1436"/>
                </a:lnTo>
                <a:lnTo>
                  <a:pt x="1018" y="1447"/>
                </a:lnTo>
                <a:lnTo>
                  <a:pt x="994" y="1459"/>
                </a:lnTo>
                <a:lnTo>
                  <a:pt x="969" y="1470"/>
                </a:lnTo>
                <a:lnTo>
                  <a:pt x="946" y="1481"/>
                </a:lnTo>
                <a:lnTo>
                  <a:pt x="922" y="1492"/>
                </a:lnTo>
                <a:lnTo>
                  <a:pt x="899" y="1503"/>
                </a:lnTo>
                <a:lnTo>
                  <a:pt x="875" y="1513"/>
                </a:lnTo>
                <a:lnTo>
                  <a:pt x="852" y="1523"/>
                </a:lnTo>
                <a:lnTo>
                  <a:pt x="829" y="1534"/>
                </a:lnTo>
                <a:lnTo>
                  <a:pt x="807" y="1543"/>
                </a:lnTo>
                <a:lnTo>
                  <a:pt x="784" y="1553"/>
                </a:lnTo>
                <a:lnTo>
                  <a:pt x="761" y="1562"/>
                </a:lnTo>
                <a:lnTo>
                  <a:pt x="740" y="1572"/>
                </a:lnTo>
                <a:lnTo>
                  <a:pt x="718" y="1581"/>
                </a:lnTo>
                <a:lnTo>
                  <a:pt x="696" y="1589"/>
                </a:lnTo>
                <a:lnTo>
                  <a:pt x="674" y="1598"/>
                </a:lnTo>
                <a:lnTo>
                  <a:pt x="654" y="1606"/>
                </a:lnTo>
                <a:lnTo>
                  <a:pt x="632" y="1615"/>
                </a:lnTo>
                <a:lnTo>
                  <a:pt x="611" y="1622"/>
                </a:lnTo>
                <a:lnTo>
                  <a:pt x="591" y="1630"/>
                </a:lnTo>
                <a:lnTo>
                  <a:pt x="570" y="1637"/>
                </a:lnTo>
                <a:lnTo>
                  <a:pt x="550" y="1645"/>
                </a:lnTo>
                <a:lnTo>
                  <a:pt x="531" y="1652"/>
                </a:lnTo>
                <a:lnTo>
                  <a:pt x="512" y="1658"/>
                </a:lnTo>
                <a:lnTo>
                  <a:pt x="493" y="1665"/>
                </a:lnTo>
                <a:lnTo>
                  <a:pt x="473" y="1671"/>
                </a:lnTo>
                <a:lnTo>
                  <a:pt x="455" y="1678"/>
                </a:lnTo>
                <a:lnTo>
                  <a:pt x="436" y="1683"/>
                </a:lnTo>
                <a:lnTo>
                  <a:pt x="419" y="1688"/>
                </a:lnTo>
                <a:lnTo>
                  <a:pt x="401" y="1694"/>
                </a:lnTo>
                <a:lnTo>
                  <a:pt x="384" y="1699"/>
                </a:lnTo>
                <a:lnTo>
                  <a:pt x="367" y="1703"/>
                </a:lnTo>
                <a:lnTo>
                  <a:pt x="350" y="1709"/>
                </a:lnTo>
                <a:lnTo>
                  <a:pt x="334" y="1713"/>
                </a:lnTo>
                <a:lnTo>
                  <a:pt x="318" y="1716"/>
                </a:lnTo>
                <a:lnTo>
                  <a:pt x="302" y="1720"/>
                </a:lnTo>
                <a:lnTo>
                  <a:pt x="287" y="1724"/>
                </a:lnTo>
                <a:lnTo>
                  <a:pt x="272" y="1727"/>
                </a:lnTo>
                <a:lnTo>
                  <a:pt x="257" y="1730"/>
                </a:lnTo>
                <a:lnTo>
                  <a:pt x="243" y="1733"/>
                </a:lnTo>
                <a:lnTo>
                  <a:pt x="229" y="1735"/>
                </a:lnTo>
                <a:lnTo>
                  <a:pt x="215" y="1737"/>
                </a:lnTo>
                <a:lnTo>
                  <a:pt x="203" y="1740"/>
                </a:lnTo>
                <a:lnTo>
                  <a:pt x="190" y="1741"/>
                </a:lnTo>
                <a:lnTo>
                  <a:pt x="178" y="1743"/>
                </a:lnTo>
                <a:lnTo>
                  <a:pt x="165" y="1744"/>
                </a:lnTo>
                <a:lnTo>
                  <a:pt x="155" y="1744"/>
                </a:lnTo>
                <a:lnTo>
                  <a:pt x="143" y="1745"/>
                </a:lnTo>
                <a:lnTo>
                  <a:pt x="132" y="1745"/>
                </a:lnTo>
                <a:lnTo>
                  <a:pt x="121" y="1745"/>
                </a:lnTo>
                <a:lnTo>
                  <a:pt x="112" y="1745"/>
                </a:lnTo>
                <a:lnTo>
                  <a:pt x="102" y="1745"/>
                </a:lnTo>
                <a:lnTo>
                  <a:pt x="93" y="1744"/>
                </a:lnTo>
                <a:lnTo>
                  <a:pt x="84" y="1743"/>
                </a:lnTo>
                <a:lnTo>
                  <a:pt x="76" y="1742"/>
                </a:lnTo>
                <a:lnTo>
                  <a:pt x="68" y="1740"/>
                </a:lnTo>
                <a:lnTo>
                  <a:pt x="61" y="1738"/>
                </a:lnTo>
                <a:lnTo>
                  <a:pt x="53" y="1736"/>
                </a:lnTo>
                <a:lnTo>
                  <a:pt x="47" y="1733"/>
                </a:lnTo>
                <a:lnTo>
                  <a:pt x="40" y="1731"/>
                </a:lnTo>
                <a:lnTo>
                  <a:pt x="35" y="1728"/>
                </a:lnTo>
                <a:lnTo>
                  <a:pt x="30" y="1725"/>
                </a:lnTo>
                <a:lnTo>
                  <a:pt x="24" y="1721"/>
                </a:lnTo>
                <a:lnTo>
                  <a:pt x="20" y="1718"/>
                </a:lnTo>
                <a:lnTo>
                  <a:pt x="16" y="1714"/>
                </a:lnTo>
                <a:lnTo>
                  <a:pt x="13" y="1710"/>
                </a:lnTo>
                <a:lnTo>
                  <a:pt x="10" y="1705"/>
                </a:lnTo>
                <a:lnTo>
                  <a:pt x="7" y="1700"/>
                </a:lnTo>
                <a:lnTo>
                  <a:pt x="4" y="1696"/>
                </a:lnTo>
                <a:lnTo>
                  <a:pt x="3" y="1690"/>
                </a:lnTo>
                <a:lnTo>
                  <a:pt x="1" y="1685"/>
                </a:lnTo>
                <a:lnTo>
                  <a:pt x="1" y="1680"/>
                </a:lnTo>
                <a:lnTo>
                  <a:pt x="0" y="1673"/>
                </a:lnTo>
                <a:lnTo>
                  <a:pt x="0" y="1667"/>
                </a:lnTo>
                <a:lnTo>
                  <a:pt x="0" y="1661"/>
                </a:lnTo>
                <a:lnTo>
                  <a:pt x="1" y="1654"/>
                </a:lnTo>
                <a:lnTo>
                  <a:pt x="2" y="1647"/>
                </a:lnTo>
                <a:lnTo>
                  <a:pt x="4" y="1640"/>
                </a:lnTo>
                <a:lnTo>
                  <a:pt x="6" y="1633"/>
                </a:lnTo>
                <a:lnTo>
                  <a:pt x="8" y="1625"/>
                </a:lnTo>
                <a:lnTo>
                  <a:pt x="12" y="1617"/>
                </a:lnTo>
                <a:lnTo>
                  <a:pt x="16" y="1609"/>
                </a:lnTo>
                <a:lnTo>
                  <a:pt x="19" y="1601"/>
                </a:lnTo>
                <a:lnTo>
                  <a:pt x="23" y="1592"/>
                </a:lnTo>
                <a:lnTo>
                  <a:pt x="29" y="1584"/>
                </a:lnTo>
                <a:lnTo>
                  <a:pt x="34" y="1574"/>
                </a:lnTo>
                <a:lnTo>
                  <a:pt x="39" y="1566"/>
                </a:lnTo>
                <a:lnTo>
                  <a:pt x="46" y="1556"/>
                </a:lnTo>
                <a:lnTo>
                  <a:pt x="52" y="1547"/>
                </a:lnTo>
                <a:lnTo>
                  <a:pt x="59" y="1537"/>
                </a:lnTo>
                <a:lnTo>
                  <a:pt x="66" y="1526"/>
                </a:lnTo>
                <a:lnTo>
                  <a:pt x="73" y="1517"/>
                </a:lnTo>
                <a:lnTo>
                  <a:pt x="82" y="1506"/>
                </a:lnTo>
                <a:lnTo>
                  <a:pt x="91" y="1495"/>
                </a:lnTo>
                <a:lnTo>
                  <a:pt x="100" y="1485"/>
                </a:lnTo>
                <a:lnTo>
                  <a:pt x="109" y="1474"/>
                </a:lnTo>
                <a:lnTo>
                  <a:pt x="119" y="1462"/>
                </a:lnTo>
                <a:lnTo>
                  <a:pt x="129" y="1451"/>
                </a:lnTo>
                <a:lnTo>
                  <a:pt x="140" y="1440"/>
                </a:lnTo>
                <a:lnTo>
                  <a:pt x="151" y="1428"/>
                </a:lnTo>
                <a:lnTo>
                  <a:pt x="162" y="1416"/>
                </a:lnTo>
                <a:lnTo>
                  <a:pt x="174" y="1404"/>
                </a:lnTo>
                <a:lnTo>
                  <a:pt x="187" y="1392"/>
                </a:lnTo>
                <a:lnTo>
                  <a:pt x="199" y="1379"/>
                </a:lnTo>
                <a:lnTo>
                  <a:pt x="212" y="1367"/>
                </a:lnTo>
                <a:lnTo>
                  <a:pt x="225" y="1355"/>
                </a:lnTo>
                <a:lnTo>
                  <a:pt x="239" y="1342"/>
                </a:lnTo>
                <a:lnTo>
                  <a:pt x="254" y="1329"/>
                </a:lnTo>
                <a:lnTo>
                  <a:pt x="268" y="1315"/>
                </a:lnTo>
                <a:lnTo>
                  <a:pt x="282" y="1302"/>
                </a:lnTo>
                <a:lnTo>
                  <a:pt x="297" y="1288"/>
                </a:lnTo>
                <a:lnTo>
                  <a:pt x="313" y="1276"/>
                </a:lnTo>
                <a:lnTo>
                  <a:pt x="329" y="1262"/>
                </a:lnTo>
                <a:lnTo>
                  <a:pt x="345" y="1248"/>
                </a:lnTo>
                <a:lnTo>
                  <a:pt x="362" y="1234"/>
                </a:lnTo>
                <a:lnTo>
                  <a:pt x="378" y="1220"/>
                </a:lnTo>
                <a:lnTo>
                  <a:pt x="397" y="1206"/>
                </a:lnTo>
                <a:lnTo>
                  <a:pt x="414" y="1191"/>
                </a:lnTo>
                <a:lnTo>
                  <a:pt x="432" y="1178"/>
                </a:lnTo>
                <a:lnTo>
                  <a:pt x="450" y="1164"/>
                </a:lnTo>
                <a:lnTo>
                  <a:pt x="468" y="1149"/>
                </a:lnTo>
                <a:lnTo>
                  <a:pt x="487" y="1134"/>
                </a:lnTo>
                <a:lnTo>
                  <a:pt x="506" y="1120"/>
                </a:lnTo>
                <a:lnTo>
                  <a:pt x="526" y="1105"/>
                </a:lnTo>
                <a:lnTo>
                  <a:pt x="545" y="1090"/>
                </a:lnTo>
                <a:lnTo>
                  <a:pt x="565" y="1075"/>
                </a:lnTo>
                <a:lnTo>
                  <a:pt x="585" y="1060"/>
                </a:lnTo>
                <a:lnTo>
                  <a:pt x="606" y="1045"/>
                </a:lnTo>
                <a:lnTo>
                  <a:pt x="626" y="1030"/>
                </a:lnTo>
                <a:lnTo>
                  <a:pt x="647" y="1015"/>
                </a:lnTo>
                <a:lnTo>
                  <a:pt x="668" y="1000"/>
                </a:lnTo>
                <a:lnTo>
                  <a:pt x="690" y="986"/>
                </a:lnTo>
                <a:lnTo>
                  <a:pt x="711" y="971"/>
                </a:lnTo>
                <a:lnTo>
                  <a:pt x="734" y="955"/>
                </a:lnTo>
                <a:lnTo>
                  <a:pt x="756" y="940"/>
                </a:lnTo>
                <a:lnTo>
                  <a:pt x="778" y="925"/>
                </a:lnTo>
                <a:lnTo>
                  <a:pt x="801" y="909"/>
                </a:lnTo>
                <a:lnTo>
                  <a:pt x="823" y="894"/>
                </a:lnTo>
                <a:lnTo>
                  <a:pt x="847" y="879"/>
                </a:lnTo>
                <a:lnTo>
                  <a:pt x="869" y="864"/>
                </a:lnTo>
                <a:lnTo>
                  <a:pt x="892" y="848"/>
                </a:lnTo>
                <a:lnTo>
                  <a:pt x="916" y="833"/>
                </a:lnTo>
                <a:lnTo>
                  <a:pt x="939" y="818"/>
                </a:lnTo>
                <a:lnTo>
                  <a:pt x="963" y="802"/>
                </a:lnTo>
                <a:lnTo>
                  <a:pt x="987" y="787"/>
                </a:lnTo>
                <a:lnTo>
                  <a:pt x="1011" y="772"/>
                </a:lnTo>
                <a:lnTo>
                  <a:pt x="1035" y="757"/>
                </a:lnTo>
                <a:lnTo>
                  <a:pt x="1060" y="741"/>
                </a:lnTo>
                <a:lnTo>
                  <a:pt x="1084" y="726"/>
                </a:lnTo>
                <a:lnTo>
                  <a:pt x="1109" y="711"/>
                </a:lnTo>
                <a:lnTo>
                  <a:pt x="1133" y="697"/>
                </a:lnTo>
                <a:lnTo>
                  <a:pt x="1158" y="682"/>
                </a:lnTo>
                <a:lnTo>
                  <a:pt x="1182" y="667"/>
                </a:lnTo>
                <a:lnTo>
                  <a:pt x="1208" y="652"/>
                </a:lnTo>
                <a:lnTo>
                  <a:pt x="1233" y="637"/>
                </a:lnTo>
                <a:lnTo>
                  <a:pt x="1258" y="623"/>
                </a:lnTo>
                <a:lnTo>
                  <a:pt x="1283" y="608"/>
                </a:lnTo>
                <a:lnTo>
                  <a:pt x="1308" y="593"/>
                </a:lnTo>
                <a:lnTo>
                  <a:pt x="1333" y="579"/>
                </a:lnTo>
                <a:lnTo>
                  <a:pt x="1358" y="564"/>
                </a:lnTo>
                <a:lnTo>
                  <a:pt x="1384" y="550"/>
                </a:lnTo>
                <a:lnTo>
                  <a:pt x="1408" y="537"/>
                </a:lnTo>
                <a:lnTo>
                  <a:pt x="1434" y="523"/>
                </a:lnTo>
                <a:lnTo>
                  <a:pt x="1460" y="509"/>
                </a:lnTo>
                <a:lnTo>
                  <a:pt x="1484" y="495"/>
                </a:lnTo>
                <a:lnTo>
                  <a:pt x="1510" y="481"/>
                </a:lnTo>
                <a:lnTo>
                  <a:pt x="1535" y="467"/>
                </a:lnTo>
                <a:lnTo>
                  <a:pt x="1560" y="453"/>
                </a:lnTo>
                <a:lnTo>
                  <a:pt x="1585" y="441"/>
                </a:lnTo>
                <a:lnTo>
                  <a:pt x="1610" y="428"/>
                </a:lnTo>
                <a:lnTo>
                  <a:pt x="1636" y="414"/>
                </a:lnTo>
                <a:lnTo>
                  <a:pt x="1660" y="401"/>
                </a:lnTo>
                <a:lnTo>
                  <a:pt x="1686" y="388"/>
                </a:lnTo>
                <a:lnTo>
                  <a:pt x="1710" y="376"/>
                </a:lnTo>
                <a:lnTo>
                  <a:pt x="1735" y="364"/>
                </a:lnTo>
                <a:lnTo>
                  <a:pt x="1760" y="351"/>
                </a:lnTo>
                <a:lnTo>
                  <a:pt x="1785" y="339"/>
                </a:lnTo>
                <a:lnTo>
                  <a:pt x="1809" y="326"/>
                </a:lnTo>
                <a:lnTo>
                  <a:pt x="1833" y="315"/>
                </a:lnTo>
                <a:lnTo>
                  <a:pt x="1857" y="303"/>
                </a:lnTo>
                <a:lnTo>
                  <a:pt x="1882" y="292"/>
                </a:lnTo>
                <a:lnTo>
                  <a:pt x="1905" y="281"/>
                </a:lnTo>
                <a:lnTo>
                  <a:pt x="1930" y="270"/>
                </a:lnTo>
                <a:lnTo>
                  <a:pt x="1953" y="258"/>
                </a:lnTo>
                <a:lnTo>
                  <a:pt x="1977" y="248"/>
                </a:lnTo>
                <a:lnTo>
                  <a:pt x="2000" y="237"/>
                </a:lnTo>
                <a:lnTo>
                  <a:pt x="2024" y="227"/>
                </a:lnTo>
                <a:lnTo>
                  <a:pt x="2046" y="217"/>
                </a:lnTo>
                <a:lnTo>
                  <a:pt x="2070" y="207"/>
                </a:lnTo>
                <a:lnTo>
                  <a:pt x="2092" y="196"/>
                </a:lnTo>
                <a:lnTo>
                  <a:pt x="2114" y="188"/>
                </a:lnTo>
                <a:lnTo>
                  <a:pt x="2137" y="178"/>
                </a:lnTo>
                <a:lnTo>
                  <a:pt x="2159" y="169"/>
                </a:lnTo>
                <a:lnTo>
                  <a:pt x="2180" y="160"/>
                </a:lnTo>
                <a:lnTo>
                  <a:pt x="2203" y="152"/>
                </a:lnTo>
                <a:lnTo>
                  <a:pt x="2224" y="143"/>
                </a:lnTo>
                <a:lnTo>
                  <a:pt x="2244" y="134"/>
                </a:lnTo>
                <a:lnTo>
                  <a:pt x="2266" y="126"/>
                </a:lnTo>
                <a:lnTo>
                  <a:pt x="2286" y="118"/>
                </a:lnTo>
                <a:lnTo>
                  <a:pt x="2307" y="111"/>
                </a:lnTo>
                <a:lnTo>
                  <a:pt x="2327" y="104"/>
                </a:lnTo>
                <a:lnTo>
                  <a:pt x="2347" y="96"/>
                </a:lnTo>
                <a:lnTo>
                  <a:pt x="2366" y="90"/>
                </a:lnTo>
                <a:lnTo>
                  <a:pt x="2386" y="83"/>
                </a:lnTo>
                <a:lnTo>
                  <a:pt x="2404" y="77"/>
                </a:lnTo>
                <a:lnTo>
                  <a:pt x="2424" y="71"/>
                </a:lnTo>
                <a:lnTo>
                  <a:pt x="2442" y="64"/>
                </a:lnTo>
                <a:lnTo>
                  <a:pt x="2460" y="59"/>
                </a:lnTo>
                <a:lnTo>
                  <a:pt x="2478" y="53"/>
                </a:lnTo>
                <a:lnTo>
                  <a:pt x="2495" y="48"/>
                </a:lnTo>
                <a:lnTo>
                  <a:pt x="2512" y="44"/>
                </a:lnTo>
                <a:lnTo>
                  <a:pt x="2529" y="39"/>
                </a:lnTo>
                <a:lnTo>
                  <a:pt x="2546" y="34"/>
                </a:lnTo>
                <a:lnTo>
                  <a:pt x="2562" y="30"/>
                </a:lnTo>
                <a:lnTo>
                  <a:pt x="2578" y="27"/>
                </a:lnTo>
                <a:lnTo>
                  <a:pt x="2593" y="23"/>
                </a:lnTo>
                <a:lnTo>
                  <a:pt x="2608" y="19"/>
                </a:lnTo>
                <a:lnTo>
                  <a:pt x="2623" y="16"/>
                </a:lnTo>
                <a:lnTo>
                  <a:pt x="2638" y="14"/>
                </a:lnTo>
                <a:lnTo>
                  <a:pt x="2652" y="11"/>
                </a:lnTo>
                <a:lnTo>
                  <a:pt x="2666" y="9"/>
                </a:lnTo>
                <a:lnTo>
                  <a:pt x="2678" y="7"/>
                </a:lnTo>
                <a:lnTo>
                  <a:pt x="2691" y="4"/>
                </a:lnTo>
                <a:lnTo>
                  <a:pt x="2704" y="3"/>
                </a:lnTo>
                <a:lnTo>
                  <a:pt x="2716" y="2"/>
                </a:lnTo>
                <a:lnTo>
                  <a:pt x="2727" y="1"/>
                </a:lnTo>
                <a:lnTo>
                  <a:pt x="2739" y="0"/>
                </a:lnTo>
                <a:lnTo>
                  <a:pt x="2750" y="0"/>
                </a:lnTo>
                <a:lnTo>
                  <a:pt x="2761" y="0"/>
                </a:lnTo>
                <a:lnTo>
                  <a:pt x="2771" y="0"/>
                </a:lnTo>
                <a:lnTo>
                  <a:pt x="2781" y="0"/>
                </a:lnTo>
                <a:lnTo>
                  <a:pt x="2790" y="1"/>
                </a:lnTo>
                <a:lnTo>
                  <a:pt x="2799" y="2"/>
                </a:lnTo>
                <a:lnTo>
                  <a:pt x="2807" y="3"/>
                </a:lnTo>
                <a:lnTo>
                  <a:pt x="2815" y="4"/>
                </a:lnTo>
                <a:lnTo>
                  <a:pt x="2823" y="7"/>
                </a:lnTo>
                <a:lnTo>
                  <a:pt x="2830" y="8"/>
                </a:lnTo>
                <a:lnTo>
                  <a:pt x="2837" y="10"/>
                </a:lnTo>
                <a:lnTo>
                  <a:pt x="2844" y="13"/>
                </a:lnTo>
                <a:lnTo>
                  <a:pt x="2849" y="15"/>
                </a:lnTo>
                <a:lnTo>
                  <a:pt x="2855" y="18"/>
                </a:lnTo>
                <a:lnTo>
                  <a:pt x="2860" y="21"/>
                </a:lnTo>
                <a:lnTo>
                  <a:pt x="2865" y="26"/>
                </a:lnTo>
                <a:lnTo>
                  <a:pt x="2869" y="29"/>
                </a:lnTo>
                <a:lnTo>
                  <a:pt x="2873" y="33"/>
                </a:lnTo>
                <a:lnTo>
                  <a:pt x="2877" y="37"/>
                </a:lnTo>
                <a:lnTo>
                  <a:pt x="2879" y="42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677863" y="2421731"/>
            <a:ext cx="1587" cy="28749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1609725" y="5366544"/>
            <a:ext cx="558800" cy="15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 flipV="1">
            <a:off x="3105150" y="4701381"/>
            <a:ext cx="484188" cy="279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984250" y="2291556"/>
            <a:ext cx="581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4400"/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787400" y="3671094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953" y="5344070"/>
                <a:ext cx="1252138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1400" b="1" i="1" smtClean="0"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1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1400" b="1" i="1" smtClean="0"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sz="1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53" y="5344070"/>
                <a:ext cx="1252138" cy="286232"/>
              </a:xfrm>
              <a:prstGeom prst="rect">
                <a:avLst/>
              </a:prstGeom>
              <a:blipFill rotWithShape="1"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83033" y="4987524"/>
                <a:ext cx="796885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33" y="4987524"/>
                <a:ext cx="796885" cy="286232"/>
              </a:xfrm>
              <a:prstGeom prst="rect">
                <a:avLst/>
              </a:prstGeom>
              <a:blipFill rotWithShape="1"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96434" y="4114272"/>
                <a:ext cx="4672881" cy="873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1" smtClean="0">
                                    <a:latin typeface="Cambria Math"/>
                                  </a:rPr>
                                  <m:t>𝒄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𝒐𝒔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sz="1800" b="1" i="1" smtClean="0">
                                            <a:latin typeface="Cambria Math"/>
                                          </a:rPr>
                                          <m:t>−∆</m:t>
                                        </m:r>
                                        <m:r>
                                          <a:rPr lang="en-US" sz="18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𝒕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−∆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434" y="4114272"/>
                <a:ext cx="4672881" cy="8732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033" y="1987828"/>
                <a:ext cx="1279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𝑰𝒇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33" y="1987828"/>
                <a:ext cx="127932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99406" y="3074590"/>
                <a:ext cx="572593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06" y="3074590"/>
                <a:ext cx="572593" cy="2862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7654" y="3684588"/>
                <a:ext cx="1279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𝑰𝒇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54" y="3684588"/>
                <a:ext cx="127932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53384" y="2399043"/>
                <a:ext cx="6327566" cy="8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1" smtClean="0">
                                    <a:latin typeface="Cambria Math"/>
                                  </a:rPr>
                                  <m:t>𝒄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𝒐𝒔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𝑰𝑪𝑪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−∆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𝑰𝑪𝑪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𝑰𝑪𝑪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𝑰𝑪𝑪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84" y="2399043"/>
                <a:ext cx="6327566" cy="884666"/>
              </a:xfrm>
              <a:prstGeom prst="rect">
                <a:avLst/>
              </a:prstGeom>
              <a:blipFill rotWithShape="1">
                <a:blip r:embed="rId8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B77B3F-F8A2-4AC6-80E2-30DD654AA965}" type="slidenum">
              <a:rPr lang="en-US" altLang="en-US" sz="1400" b="0"/>
              <a:pPr eaLnBrk="1" hangingPunct="1"/>
              <a:t>5</a:t>
            </a:fld>
            <a:endParaRPr lang="en-US" altLang="en-US" sz="1400" b="0"/>
          </a:p>
        </p:txBody>
      </p:sp>
      <p:grpSp>
        <p:nvGrpSpPr>
          <p:cNvPr id="3" name="Group 2"/>
          <p:cNvGrpSpPr/>
          <p:nvPr/>
        </p:nvGrpSpPr>
        <p:grpSpPr>
          <a:xfrm>
            <a:off x="212725" y="1262063"/>
            <a:ext cx="8723829" cy="5161462"/>
            <a:chOff x="212725" y="1262063"/>
            <a:chExt cx="8723829" cy="5161462"/>
          </a:xfrm>
        </p:grpSpPr>
        <p:sp>
          <p:nvSpPr>
            <p:cNvPr id="6148" name="Line 43"/>
            <p:cNvSpPr>
              <a:spLocks noChangeShapeType="1"/>
            </p:cNvSpPr>
            <p:nvPr/>
          </p:nvSpPr>
          <p:spPr bwMode="auto">
            <a:xfrm>
              <a:off x="1214438" y="1858963"/>
              <a:ext cx="3043237" cy="36210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44"/>
            <p:cNvSpPr>
              <a:spLocks/>
            </p:cNvSpPr>
            <p:nvPr/>
          </p:nvSpPr>
          <p:spPr bwMode="auto">
            <a:xfrm>
              <a:off x="3451225" y="3479800"/>
              <a:ext cx="85725" cy="423863"/>
            </a:xfrm>
            <a:custGeom>
              <a:avLst/>
              <a:gdLst>
                <a:gd name="T0" fmla="*/ 83791 w 266"/>
                <a:gd name="T1" fmla="*/ 423863 h 1331"/>
                <a:gd name="T2" fmla="*/ 84436 w 266"/>
                <a:gd name="T3" fmla="*/ 409214 h 1331"/>
                <a:gd name="T4" fmla="*/ 85080 w 266"/>
                <a:gd name="T5" fmla="*/ 394884 h 1331"/>
                <a:gd name="T6" fmla="*/ 85725 w 266"/>
                <a:gd name="T7" fmla="*/ 380235 h 1331"/>
                <a:gd name="T8" fmla="*/ 85725 w 266"/>
                <a:gd name="T9" fmla="*/ 365586 h 1331"/>
                <a:gd name="T10" fmla="*/ 85725 w 266"/>
                <a:gd name="T11" fmla="*/ 350937 h 1331"/>
                <a:gd name="T12" fmla="*/ 85080 w 266"/>
                <a:gd name="T13" fmla="*/ 336288 h 1331"/>
                <a:gd name="T14" fmla="*/ 84436 w 266"/>
                <a:gd name="T15" fmla="*/ 321958 h 1331"/>
                <a:gd name="T16" fmla="*/ 83469 w 266"/>
                <a:gd name="T17" fmla="*/ 307309 h 1331"/>
                <a:gd name="T18" fmla="*/ 82180 w 266"/>
                <a:gd name="T19" fmla="*/ 292978 h 1331"/>
                <a:gd name="T20" fmla="*/ 80891 w 266"/>
                <a:gd name="T21" fmla="*/ 278329 h 1331"/>
                <a:gd name="T22" fmla="*/ 79280 w 266"/>
                <a:gd name="T23" fmla="*/ 263999 h 1331"/>
                <a:gd name="T24" fmla="*/ 77346 w 266"/>
                <a:gd name="T25" fmla="*/ 249668 h 1331"/>
                <a:gd name="T26" fmla="*/ 74768 w 266"/>
                <a:gd name="T27" fmla="*/ 235338 h 1331"/>
                <a:gd name="T28" fmla="*/ 72512 w 266"/>
                <a:gd name="T29" fmla="*/ 221007 h 1331"/>
                <a:gd name="T30" fmla="*/ 69934 w 266"/>
                <a:gd name="T31" fmla="*/ 206359 h 1331"/>
                <a:gd name="T32" fmla="*/ 66711 w 266"/>
                <a:gd name="T33" fmla="*/ 192347 h 1331"/>
                <a:gd name="T34" fmla="*/ 63810 w 266"/>
                <a:gd name="T35" fmla="*/ 178016 h 1331"/>
                <a:gd name="T36" fmla="*/ 60265 w 266"/>
                <a:gd name="T37" fmla="*/ 164004 h 1331"/>
                <a:gd name="T38" fmla="*/ 56398 w 266"/>
                <a:gd name="T39" fmla="*/ 149674 h 1331"/>
                <a:gd name="T40" fmla="*/ 52531 w 266"/>
                <a:gd name="T41" fmla="*/ 135980 h 1331"/>
                <a:gd name="T42" fmla="*/ 48341 w 266"/>
                <a:gd name="T43" fmla="*/ 121650 h 1331"/>
                <a:gd name="T44" fmla="*/ 44152 w 266"/>
                <a:gd name="T45" fmla="*/ 107956 h 1331"/>
                <a:gd name="T46" fmla="*/ 39640 w 266"/>
                <a:gd name="T47" fmla="*/ 93944 h 1331"/>
                <a:gd name="T48" fmla="*/ 34483 w 266"/>
                <a:gd name="T49" fmla="*/ 80569 h 1331"/>
                <a:gd name="T50" fmla="*/ 29005 w 266"/>
                <a:gd name="T51" fmla="*/ 66557 h 1331"/>
                <a:gd name="T52" fmla="*/ 23848 w 266"/>
                <a:gd name="T53" fmla="*/ 53182 h 1331"/>
                <a:gd name="T54" fmla="*/ 18047 w 266"/>
                <a:gd name="T55" fmla="*/ 40125 h 1331"/>
                <a:gd name="T56" fmla="*/ 12569 w 266"/>
                <a:gd name="T57" fmla="*/ 26432 h 1331"/>
                <a:gd name="T58" fmla="*/ 6445 w 266"/>
                <a:gd name="T59" fmla="*/ 13375 h 1331"/>
                <a:gd name="T60" fmla="*/ 0 w 266"/>
                <a:gd name="T61" fmla="*/ 0 h 13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66" h="1331">
                  <a:moveTo>
                    <a:pt x="260" y="1331"/>
                  </a:moveTo>
                  <a:lnTo>
                    <a:pt x="262" y="1285"/>
                  </a:lnTo>
                  <a:lnTo>
                    <a:pt x="264" y="1240"/>
                  </a:lnTo>
                  <a:lnTo>
                    <a:pt x="266" y="1194"/>
                  </a:lnTo>
                  <a:lnTo>
                    <a:pt x="266" y="1148"/>
                  </a:lnTo>
                  <a:lnTo>
                    <a:pt x="266" y="1102"/>
                  </a:lnTo>
                  <a:lnTo>
                    <a:pt x="264" y="1056"/>
                  </a:lnTo>
                  <a:lnTo>
                    <a:pt x="262" y="1011"/>
                  </a:lnTo>
                  <a:lnTo>
                    <a:pt x="259" y="965"/>
                  </a:lnTo>
                  <a:lnTo>
                    <a:pt x="255" y="920"/>
                  </a:lnTo>
                  <a:lnTo>
                    <a:pt x="251" y="874"/>
                  </a:lnTo>
                  <a:lnTo>
                    <a:pt x="246" y="829"/>
                  </a:lnTo>
                  <a:lnTo>
                    <a:pt x="240" y="784"/>
                  </a:lnTo>
                  <a:lnTo>
                    <a:pt x="232" y="739"/>
                  </a:lnTo>
                  <a:lnTo>
                    <a:pt x="225" y="694"/>
                  </a:lnTo>
                  <a:lnTo>
                    <a:pt x="217" y="648"/>
                  </a:lnTo>
                  <a:lnTo>
                    <a:pt x="207" y="604"/>
                  </a:lnTo>
                  <a:lnTo>
                    <a:pt x="198" y="559"/>
                  </a:lnTo>
                  <a:lnTo>
                    <a:pt x="187" y="515"/>
                  </a:lnTo>
                  <a:lnTo>
                    <a:pt x="175" y="470"/>
                  </a:lnTo>
                  <a:lnTo>
                    <a:pt x="163" y="427"/>
                  </a:lnTo>
                  <a:lnTo>
                    <a:pt x="150" y="382"/>
                  </a:lnTo>
                  <a:lnTo>
                    <a:pt x="137" y="339"/>
                  </a:lnTo>
                  <a:lnTo>
                    <a:pt x="123" y="295"/>
                  </a:lnTo>
                  <a:lnTo>
                    <a:pt x="107" y="253"/>
                  </a:lnTo>
                  <a:lnTo>
                    <a:pt x="90" y="209"/>
                  </a:lnTo>
                  <a:lnTo>
                    <a:pt x="74" y="167"/>
                  </a:lnTo>
                  <a:lnTo>
                    <a:pt x="56" y="126"/>
                  </a:lnTo>
                  <a:lnTo>
                    <a:pt x="39" y="83"/>
                  </a:lnTo>
                  <a:lnTo>
                    <a:pt x="20" y="4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45"/>
            <p:cNvSpPr>
              <a:spLocks/>
            </p:cNvSpPr>
            <p:nvPr/>
          </p:nvSpPr>
          <p:spPr bwMode="auto">
            <a:xfrm>
              <a:off x="1443038" y="1724025"/>
              <a:ext cx="85725" cy="395288"/>
            </a:xfrm>
            <a:custGeom>
              <a:avLst/>
              <a:gdLst>
                <a:gd name="T0" fmla="*/ 0 w 273"/>
                <a:gd name="T1" fmla="*/ 395288 h 1244"/>
                <a:gd name="T2" fmla="*/ 4396 w 273"/>
                <a:gd name="T3" fmla="*/ 388933 h 1244"/>
                <a:gd name="T4" fmla="*/ 8792 w 273"/>
                <a:gd name="T5" fmla="*/ 382896 h 1244"/>
                <a:gd name="T6" fmla="*/ 13188 w 273"/>
                <a:gd name="T7" fmla="*/ 376540 h 1244"/>
                <a:gd name="T8" fmla="*/ 16957 w 273"/>
                <a:gd name="T9" fmla="*/ 369868 h 1244"/>
                <a:gd name="T10" fmla="*/ 21353 w 273"/>
                <a:gd name="T11" fmla="*/ 363512 h 1244"/>
                <a:gd name="T12" fmla="*/ 25121 w 273"/>
                <a:gd name="T13" fmla="*/ 356840 h 1244"/>
                <a:gd name="T14" fmla="*/ 28889 w 273"/>
                <a:gd name="T15" fmla="*/ 350167 h 1244"/>
                <a:gd name="T16" fmla="*/ 32657 w 273"/>
                <a:gd name="T17" fmla="*/ 343176 h 1244"/>
                <a:gd name="T18" fmla="*/ 36111 w 273"/>
                <a:gd name="T19" fmla="*/ 336821 h 1244"/>
                <a:gd name="T20" fmla="*/ 39879 w 273"/>
                <a:gd name="T21" fmla="*/ 329830 h 1244"/>
                <a:gd name="T22" fmla="*/ 43020 w 273"/>
                <a:gd name="T23" fmla="*/ 322840 h 1244"/>
                <a:gd name="T24" fmla="*/ 46160 w 273"/>
                <a:gd name="T25" fmla="*/ 315531 h 1244"/>
                <a:gd name="T26" fmla="*/ 49300 w 273"/>
                <a:gd name="T27" fmla="*/ 308858 h 1244"/>
                <a:gd name="T28" fmla="*/ 52126 w 273"/>
                <a:gd name="T29" fmla="*/ 301550 h 1244"/>
                <a:gd name="T30" fmla="*/ 54952 w 273"/>
                <a:gd name="T31" fmla="*/ 294559 h 1244"/>
                <a:gd name="T32" fmla="*/ 58092 w 273"/>
                <a:gd name="T33" fmla="*/ 287251 h 1244"/>
                <a:gd name="T34" fmla="*/ 60604 w 273"/>
                <a:gd name="T35" fmla="*/ 280260 h 1244"/>
                <a:gd name="T36" fmla="*/ 62802 w 273"/>
                <a:gd name="T37" fmla="*/ 272952 h 1244"/>
                <a:gd name="T38" fmla="*/ 65000 w 273"/>
                <a:gd name="T39" fmla="*/ 265644 h 1244"/>
                <a:gd name="T40" fmla="*/ 67512 w 273"/>
                <a:gd name="T41" fmla="*/ 258018 h 1244"/>
                <a:gd name="T42" fmla="*/ 69710 w 273"/>
                <a:gd name="T43" fmla="*/ 250709 h 1244"/>
                <a:gd name="T44" fmla="*/ 71595 w 273"/>
                <a:gd name="T45" fmla="*/ 243401 h 1244"/>
                <a:gd name="T46" fmla="*/ 73479 w 273"/>
                <a:gd name="T47" fmla="*/ 235775 h 1244"/>
                <a:gd name="T48" fmla="*/ 75363 w 273"/>
                <a:gd name="T49" fmla="*/ 228466 h 1244"/>
                <a:gd name="T50" fmla="*/ 76933 w 273"/>
                <a:gd name="T51" fmla="*/ 220840 h 1244"/>
                <a:gd name="T52" fmla="*/ 78189 w 273"/>
                <a:gd name="T53" fmla="*/ 213214 h 1244"/>
                <a:gd name="T54" fmla="*/ 79445 w 273"/>
                <a:gd name="T55" fmla="*/ 205906 h 1244"/>
                <a:gd name="T56" fmla="*/ 80701 w 273"/>
                <a:gd name="T57" fmla="*/ 197962 h 1244"/>
                <a:gd name="T58" fmla="*/ 81643 w 273"/>
                <a:gd name="T59" fmla="*/ 190336 h 1244"/>
                <a:gd name="T60" fmla="*/ 82585 w 273"/>
                <a:gd name="T61" fmla="*/ 182709 h 1244"/>
                <a:gd name="T62" fmla="*/ 83527 w 273"/>
                <a:gd name="T63" fmla="*/ 175083 h 1244"/>
                <a:gd name="T64" fmla="*/ 84469 w 273"/>
                <a:gd name="T65" fmla="*/ 167139 h 1244"/>
                <a:gd name="T66" fmla="*/ 85097 w 273"/>
                <a:gd name="T67" fmla="*/ 159831 h 1244"/>
                <a:gd name="T68" fmla="*/ 85411 w 273"/>
                <a:gd name="T69" fmla="*/ 152205 h 1244"/>
                <a:gd name="T70" fmla="*/ 85725 w 273"/>
                <a:gd name="T71" fmla="*/ 144261 h 1244"/>
                <a:gd name="T72" fmla="*/ 85725 w 273"/>
                <a:gd name="T73" fmla="*/ 136635 h 1244"/>
                <a:gd name="T74" fmla="*/ 85725 w 273"/>
                <a:gd name="T75" fmla="*/ 128691 h 1244"/>
                <a:gd name="T76" fmla="*/ 85725 w 273"/>
                <a:gd name="T77" fmla="*/ 121383 h 1244"/>
                <a:gd name="T78" fmla="*/ 85411 w 273"/>
                <a:gd name="T79" fmla="*/ 113757 h 1244"/>
                <a:gd name="T80" fmla="*/ 85097 w 273"/>
                <a:gd name="T81" fmla="*/ 105813 h 1244"/>
                <a:gd name="T82" fmla="*/ 84783 w 273"/>
                <a:gd name="T83" fmla="*/ 98186 h 1244"/>
                <a:gd name="T84" fmla="*/ 84155 w 273"/>
                <a:gd name="T85" fmla="*/ 90560 h 1244"/>
                <a:gd name="T86" fmla="*/ 82899 w 273"/>
                <a:gd name="T87" fmla="*/ 82616 h 1244"/>
                <a:gd name="T88" fmla="*/ 82271 w 273"/>
                <a:gd name="T89" fmla="*/ 75308 h 1244"/>
                <a:gd name="T90" fmla="*/ 81015 w 273"/>
                <a:gd name="T91" fmla="*/ 67682 h 1244"/>
                <a:gd name="T92" fmla="*/ 80073 w 273"/>
                <a:gd name="T93" fmla="*/ 60056 h 1244"/>
                <a:gd name="T94" fmla="*/ 78817 w 273"/>
                <a:gd name="T95" fmla="*/ 52430 h 1244"/>
                <a:gd name="T96" fmla="*/ 77561 w 273"/>
                <a:gd name="T97" fmla="*/ 44804 h 1244"/>
                <a:gd name="T98" fmla="*/ 75991 w 273"/>
                <a:gd name="T99" fmla="*/ 37495 h 1244"/>
                <a:gd name="T100" fmla="*/ 74107 w 273"/>
                <a:gd name="T101" fmla="*/ 29869 h 1244"/>
                <a:gd name="T102" fmla="*/ 72223 w 273"/>
                <a:gd name="T103" fmla="*/ 22243 h 1244"/>
                <a:gd name="T104" fmla="*/ 70338 w 273"/>
                <a:gd name="T105" fmla="*/ 14617 h 1244"/>
                <a:gd name="T106" fmla="*/ 68454 w 273"/>
                <a:gd name="T107" fmla="*/ 7308 h 1244"/>
                <a:gd name="T108" fmla="*/ 66256 w 273"/>
                <a:gd name="T109" fmla="*/ 0 h 12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3" h="1244">
                  <a:moveTo>
                    <a:pt x="0" y="1244"/>
                  </a:moveTo>
                  <a:lnTo>
                    <a:pt x="14" y="1224"/>
                  </a:lnTo>
                  <a:lnTo>
                    <a:pt x="28" y="1205"/>
                  </a:lnTo>
                  <a:lnTo>
                    <a:pt x="42" y="1185"/>
                  </a:lnTo>
                  <a:lnTo>
                    <a:pt x="54" y="1164"/>
                  </a:lnTo>
                  <a:lnTo>
                    <a:pt x="68" y="1144"/>
                  </a:lnTo>
                  <a:lnTo>
                    <a:pt x="80" y="1123"/>
                  </a:lnTo>
                  <a:lnTo>
                    <a:pt x="92" y="1102"/>
                  </a:lnTo>
                  <a:lnTo>
                    <a:pt x="104" y="1080"/>
                  </a:lnTo>
                  <a:lnTo>
                    <a:pt x="115" y="1060"/>
                  </a:lnTo>
                  <a:lnTo>
                    <a:pt x="127" y="1038"/>
                  </a:lnTo>
                  <a:lnTo>
                    <a:pt x="137" y="1016"/>
                  </a:lnTo>
                  <a:lnTo>
                    <a:pt x="147" y="993"/>
                  </a:lnTo>
                  <a:lnTo>
                    <a:pt x="157" y="972"/>
                  </a:lnTo>
                  <a:lnTo>
                    <a:pt x="166" y="949"/>
                  </a:lnTo>
                  <a:lnTo>
                    <a:pt x="175" y="927"/>
                  </a:lnTo>
                  <a:lnTo>
                    <a:pt x="185" y="904"/>
                  </a:lnTo>
                  <a:lnTo>
                    <a:pt x="193" y="882"/>
                  </a:lnTo>
                  <a:lnTo>
                    <a:pt x="200" y="859"/>
                  </a:lnTo>
                  <a:lnTo>
                    <a:pt x="207" y="836"/>
                  </a:lnTo>
                  <a:lnTo>
                    <a:pt x="215" y="812"/>
                  </a:lnTo>
                  <a:lnTo>
                    <a:pt x="222" y="789"/>
                  </a:lnTo>
                  <a:lnTo>
                    <a:pt x="228" y="766"/>
                  </a:lnTo>
                  <a:lnTo>
                    <a:pt x="234" y="742"/>
                  </a:lnTo>
                  <a:lnTo>
                    <a:pt x="240" y="719"/>
                  </a:lnTo>
                  <a:lnTo>
                    <a:pt x="245" y="695"/>
                  </a:lnTo>
                  <a:lnTo>
                    <a:pt x="249" y="671"/>
                  </a:lnTo>
                  <a:lnTo>
                    <a:pt x="253" y="648"/>
                  </a:lnTo>
                  <a:lnTo>
                    <a:pt x="257" y="623"/>
                  </a:lnTo>
                  <a:lnTo>
                    <a:pt x="260" y="599"/>
                  </a:lnTo>
                  <a:lnTo>
                    <a:pt x="263" y="575"/>
                  </a:lnTo>
                  <a:lnTo>
                    <a:pt x="266" y="551"/>
                  </a:lnTo>
                  <a:lnTo>
                    <a:pt x="269" y="526"/>
                  </a:lnTo>
                  <a:lnTo>
                    <a:pt x="271" y="503"/>
                  </a:lnTo>
                  <a:lnTo>
                    <a:pt x="272" y="479"/>
                  </a:lnTo>
                  <a:lnTo>
                    <a:pt x="273" y="454"/>
                  </a:lnTo>
                  <a:lnTo>
                    <a:pt x="273" y="430"/>
                  </a:lnTo>
                  <a:lnTo>
                    <a:pt x="273" y="405"/>
                  </a:lnTo>
                  <a:lnTo>
                    <a:pt x="273" y="382"/>
                  </a:lnTo>
                  <a:lnTo>
                    <a:pt x="272" y="358"/>
                  </a:lnTo>
                  <a:lnTo>
                    <a:pt x="271" y="333"/>
                  </a:lnTo>
                  <a:lnTo>
                    <a:pt x="270" y="309"/>
                  </a:lnTo>
                  <a:lnTo>
                    <a:pt x="268" y="285"/>
                  </a:lnTo>
                  <a:lnTo>
                    <a:pt x="264" y="260"/>
                  </a:lnTo>
                  <a:lnTo>
                    <a:pt x="262" y="237"/>
                  </a:lnTo>
                  <a:lnTo>
                    <a:pt x="258" y="213"/>
                  </a:lnTo>
                  <a:lnTo>
                    <a:pt x="255" y="189"/>
                  </a:lnTo>
                  <a:lnTo>
                    <a:pt x="251" y="165"/>
                  </a:lnTo>
                  <a:lnTo>
                    <a:pt x="247" y="141"/>
                  </a:lnTo>
                  <a:lnTo>
                    <a:pt x="242" y="118"/>
                  </a:lnTo>
                  <a:lnTo>
                    <a:pt x="236" y="94"/>
                  </a:lnTo>
                  <a:lnTo>
                    <a:pt x="230" y="70"/>
                  </a:lnTo>
                  <a:lnTo>
                    <a:pt x="224" y="46"/>
                  </a:lnTo>
                  <a:lnTo>
                    <a:pt x="218" y="23"/>
                  </a:lnTo>
                  <a:lnTo>
                    <a:pt x="21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46"/>
            <p:cNvSpPr>
              <a:spLocks/>
            </p:cNvSpPr>
            <p:nvPr/>
          </p:nvSpPr>
          <p:spPr bwMode="auto">
            <a:xfrm>
              <a:off x="1492250" y="1682750"/>
              <a:ext cx="41275" cy="68263"/>
            </a:xfrm>
            <a:custGeom>
              <a:avLst/>
              <a:gdLst>
                <a:gd name="T0" fmla="*/ 9351 w 128"/>
                <a:gd name="T1" fmla="*/ 68263 h 216"/>
                <a:gd name="T2" fmla="*/ 0 w 128"/>
                <a:gd name="T3" fmla="*/ 0 h 216"/>
                <a:gd name="T4" fmla="*/ 41275 w 128"/>
                <a:gd name="T5" fmla="*/ 55622 h 216"/>
                <a:gd name="T6" fmla="*/ 20315 w 128"/>
                <a:gd name="T7" fmla="*/ 49617 h 216"/>
                <a:gd name="T8" fmla="*/ 9351 w 128"/>
                <a:gd name="T9" fmla="*/ 68263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16">
                  <a:moveTo>
                    <a:pt x="29" y="216"/>
                  </a:moveTo>
                  <a:lnTo>
                    <a:pt x="0" y="0"/>
                  </a:lnTo>
                  <a:lnTo>
                    <a:pt x="128" y="176"/>
                  </a:lnTo>
                  <a:lnTo>
                    <a:pt x="63" y="157"/>
                  </a:lnTo>
                  <a:lnTo>
                    <a:pt x="29" y="216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Oval 47"/>
            <p:cNvSpPr>
              <a:spLocks noChangeArrowheads="1"/>
            </p:cNvSpPr>
            <p:nvPr/>
          </p:nvSpPr>
          <p:spPr bwMode="auto">
            <a:xfrm>
              <a:off x="1173163" y="1816100"/>
              <a:ext cx="84137" cy="84138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3" name="Freeform 48"/>
            <p:cNvSpPr>
              <a:spLocks/>
            </p:cNvSpPr>
            <p:nvPr/>
          </p:nvSpPr>
          <p:spPr bwMode="auto">
            <a:xfrm>
              <a:off x="1398588" y="2339975"/>
              <a:ext cx="1573212" cy="1347788"/>
            </a:xfrm>
            <a:custGeom>
              <a:avLst/>
              <a:gdLst>
                <a:gd name="T0" fmla="*/ 1567812 w 4953"/>
                <a:gd name="T1" fmla="*/ 47330 h 4243"/>
                <a:gd name="T2" fmla="*/ 1573212 w 4953"/>
                <a:gd name="T3" fmla="*/ 76554 h 4243"/>
                <a:gd name="T4" fmla="*/ 1570036 w 4953"/>
                <a:gd name="T5" fmla="*/ 112766 h 4243"/>
                <a:gd name="T6" fmla="*/ 1558283 w 4953"/>
                <a:gd name="T7" fmla="*/ 154695 h 4243"/>
                <a:gd name="T8" fmla="*/ 1538273 w 4953"/>
                <a:gd name="T9" fmla="*/ 202978 h 4243"/>
                <a:gd name="T10" fmla="*/ 1509369 w 4953"/>
                <a:gd name="T11" fmla="*/ 255708 h 4243"/>
                <a:gd name="T12" fmla="*/ 1472842 w 4953"/>
                <a:gd name="T13" fmla="*/ 313203 h 4243"/>
                <a:gd name="T14" fmla="*/ 1429009 w 4953"/>
                <a:gd name="T15" fmla="*/ 375144 h 4243"/>
                <a:gd name="T16" fmla="*/ 1377553 w 4953"/>
                <a:gd name="T17" fmla="*/ 439945 h 4243"/>
                <a:gd name="T18" fmla="*/ 1320062 w 4953"/>
                <a:gd name="T19" fmla="*/ 507604 h 4243"/>
                <a:gd name="T20" fmla="*/ 1256537 w 4953"/>
                <a:gd name="T21" fmla="*/ 577170 h 4243"/>
                <a:gd name="T22" fmla="*/ 1187611 w 4953"/>
                <a:gd name="T23" fmla="*/ 647370 h 4243"/>
                <a:gd name="T24" fmla="*/ 1114557 w 4953"/>
                <a:gd name="T25" fmla="*/ 718206 h 4243"/>
                <a:gd name="T26" fmla="*/ 1038009 w 4953"/>
                <a:gd name="T27" fmla="*/ 788089 h 4243"/>
                <a:gd name="T28" fmla="*/ 958284 w 4953"/>
                <a:gd name="T29" fmla="*/ 857337 h 4243"/>
                <a:gd name="T30" fmla="*/ 876971 w 4953"/>
                <a:gd name="T31" fmla="*/ 924361 h 4243"/>
                <a:gd name="T32" fmla="*/ 794706 w 4953"/>
                <a:gd name="T33" fmla="*/ 988526 h 4243"/>
                <a:gd name="T34" fmla="*/ 712122 w 4953"/>
                <a:gd name="T35" fmla="*/ 1048880 h 4243"/>
                <a:gd name="T36" fmla="*/ 630492 w 4953"/>
                <a:gd name="T37" fmla="*/ 1106057 h 4243"/>
                <a:gd name="T38" fmla="*/ 550450 w 4953"/>
                <a:gd name="T39" fmla="*/ 1157516 h 4243"/>
                <a:gd name="T40" fmla="*/ 472948 w 4953"/>
                <a:gd name="T41" fmla="*/ 1204210 h 4243"/>
                <a:gd name="T42" fmla="*/ 399259 w 4953"/>
                <a:gd name="T43" fmla="*/ 1244869 h 4243"/>
                <a:gd name="T44" fmla="*/ 329698 w 4953"/>
                <a:gd name="T45" fmla="*/ 1279176 h 4243"/>
                <a:gd name="T46" fmla="*/ 265219 w 4953"/>
                <a:gd name="T47" fmla="*/ 1306811 h 4243"/>
                <a:gd name="T48" fmla="*/ 206141 w 4953"/>
                <a:gd name="T49" fmla="*/ 1327458 h 4243"/>
                <a:gd name="T50" fmla="*/ 153732 w 4953"/>
                <a:gd name="T51" fmla="*/ 1341117 h 4243"/>
                <a:gd name="T52" fmla="*/ 108311 w 4953"/>
                <a:gd name="T53" fmla="*/ 1347470 h 4243"/>
                <a:gd name="T54" fmla="*/ 70196 w 4953"/>
                <a:gd name="T55" fmla="*/ 1345882 h 4243"/>
                <a:gd name="T56" fmla="*/ 40339 w 4953"/>
                <a:gd name="T57" fmla="*/ 1337306 h 4243"/>
                <a:gd name="T58" fmla="*/ 18105 w 4953"/>
                <a:gd name="T59" fmla="*/ 1321423 h 4243"/>
                <a:gd name="T60" fmla="*/ 5082 w 4953"/>
                <a:gd name="T61" fmla="*/ 1298235 h 4243"/>
                <a:gd name="T62" fmla="*/ 0 w 4953"/>
                <a:gd name="T63" fmla="*/ 1268376 h 4243"/>
                <a:gd name="T64" fmla="*/ 4129 w 4953"/>
                <a:gd name="T65" fmla="*/ 1231846 h 4243"/>
                <a:gd name="T66" fmla="*/ 16517 w 4953"/>
                <a:gd name="T67" fmla="*/ 1189281 h 4243"/>
                <a:gd name="T68" fmla="*/ 37480 w 4953"/>
                <a:gd name="T69" fmla="*/ 1140680 h 4243"/>
                <a:gd name="T70" fmla="*/ 67020 w 4953"/>
                <a:gd name="T71" fmla="*/ 1087315 h 4243"/>
                <a:gd name="T72" fmla="*/ 104182 w 4953"/>
                <a:gd name="T73" fmla="*/ 1029185 h 4243"/>
                <a:gd name="T74" fmla="*/ 148650 w 4953"/>
                <a:gd name="T75" fmla="*/ 967244 h 4243"/>
                <a:gd name="T76" fmla="*/ 200423 w 4953"/>
                <a:gd name="T77" fmla="*/ 902125 h 4243"/>
                <a:gd name="T78" fmla="*/ 258549 w 4953"/>
                <a:gd name="T79" fmla="*/ 834148 h 4243"/>
                <a:gd name="T80" fmla="*/ 322710 w 4953"/>
                <a:gd name="T81" fmla="*/ 764901 h 4243"/>
                <a:gd name="T82" fmla="*/ 391635 w 4953"/>
                <a:gd name="T83" fmla="*/ 694065 h 4243"/>
                <a:gd name="T84" fmla="*/ 465325 w 4953"/>
                <a:gd name="T85" fmla="*/ 623547 h 4243"/>
                <a:gd name="T86" fmla="*/ 542191 w 4953"/>
                <a:gd name="T87" fmla="*/ 553346 h 4243"/>
                <a:gd name="T88" fmla="*/ 621916 w 4953"/>
                <a:gd name="T89" fmla="*/ 484734 h 4243"/>
                <a:gd name="T90" fmla="*/ 703546 w 4953"/>
                <a:gd name="T91" fmla="*/ 418027 h 4243"/>
                <a:gd name="T92" fmla="*/ 785812 w 4953"/>
                <a:gd name="T93" fmla="*/ 354180 h 4243"/>
                <a:gd name="T94" fmla="*/ 868395 w 4953"/>
                <a:gd name="T95" fmla="*/ 293508 h 4243"/>
                <a:gd name="T96" fmla="*/ 950026 w 4953"/>
                <a:gd name="T97" fmla="*/ 237284 h 4243"/>
                <a:gd name="T98" fmla="*/ 1029750 w 4953"/>
                <a:gd name="T99" fmla="*/ 186143 h 4243"/>
                <a:gd name="T100" fmla="*/ 1106616 w 4953"/>
                <a:gd name="T101" fmla="*/ 140084 h 4243"/>
                <a:gd name="T102" fmla="*/ 1180306 w 4953"/>
                <a:gd name="T103" fmla="*/ 99742 h 4243"/>
                <a:gd name="T104" fmla="*/ 1249549 w 4953"/>
                <a:gd name="T105" fmla="*/ 66071 h 4243"/>
                <a:gd name="T106" fmla="*/ 1313710 w 4953"/>
                <a:gd name="T107" fmla="*/ 38753 h 4243"/>
                <a:gd name="T108" fmla="*/ 1371836 w 4953"/>
                <a:gd name="T109" fmla="*/ 18741 h 4243"/>
                <a:gd name="T110" fmla="*/ 1423927 w 4953"/>
                <a:gd name="T111" fmla="*/ 5718 h 4243"/>
                <a:gd name="T112" fmla="*/ 1468712 w 4953"/>
                <a:gd name="T113" fmla="*/ 318 h 4243"/>
                <a:gd name="T114" fmla="*/ 1505875 w 4953"/>
                <a:gd name="T115" fmla="*/ 2224 h 4243"/>
                <a:gd name="T116" fmla="*/ 1535414 w 4953"/>
                <a:gd name="T117" fmla="*/ 11435 h 4243"/>
                <a:gd name="T118" fmla="*/ 1556695 w 4953"/>
                <a:gd name="T119" fmla="*/ 27953 h 42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53" h="4243">
                  <a:moveTo>
                    <a:pt x="4901" y="88"/>
                  </a:moveTo>
                  <a:lnTo>
                    <a:pt x="4909" y="99"/>
                  </a:lnTo>
                  <a:lnTo>
                    <a:pt x="4917" y="111"/>
                  </a:lnTo>
                  <a:lnTo>
                    <a:pt x="4924" y="123"/>
                  </a:lnTo>
                  <a:lnTo>
                    <a:pt x="4931" y="135"/>
                  </a:lnTo>
                  <a:lnTo>
                    <a:pt x="4936" y="149"/>
                  </a:lnTo>
                  <a:lnTo>
                    <a:pt x="4941" y="162"/>
                  </a:lnTo>
                  <a:lnTo>
                    <a:pt x="4944" y="177"/>
                  </a:lnTo>
                  <a:lnTo>
                    <a:pt x="4948" y="192"/>
                  </a:lnTo>
                  <a:lnTo>
                    <a:pt x="4950" y="208"/>
                  </a:lnTo>
                  <a:lnTo>
                    <a:pt x="4952" y="224"/>
                  </a:lnTo>
                  <a:lnTo>
                    <a:pt x="4953" y="241"/>
                  </a:lnTo>
                  <a:lnTo>
                    <a:pt x="4953" y="259"/>
                  </a:lnTo>
                  <a:lnTo>
                    <a:pt x="4952" y="277"/>
                  </a:lnTo>
                  <a:lnTo>
                    <a:pt x="4951" y="296"/>
                  </a:lnTo>
                  <a:lnTo>
                    <a:pt x="4949" y="314"/>
                  </a:lnTo>
                  <a:lnTo>
                    <a:pt x="4946" y="334"/>
                  </a:lnTo>
                  <a:lnTo>
                    <a:pt x="4943" y="355"/>
                  </a:lnTo>
                  <a:lnTo>
                    <a:pt x="4939" y="376"/>
                  </a:lnTo>
                  <a:lnTo>
                    <a:pt x="4934" y="396"/>
                  </a:lnTo>
                  <a:lnTo>
                    <a:pt x="4927" y="419"/>
                  </a:lnTo>
                  <a:lnTo>
                    <a:pt x="4921" y="441"/>
                  </a:lnTo>
                  <a:lnTo>
                    <a:pt x="4914" y="464"/>
                  </a:lnTo>
                  <a:lnTo>
                    <a:pt x="4906" y="487"/>
                  </a:lnTo>
                  <a:lnTo>
                    <a:pt x="4897" y="511"/>
                  </a:lnTo>
                  <a:lnTo>
                    <a:pt x="4888" y="536"/>
                  </a:lnTo>
                  <a:lnTo>
                    <a:pt x="4878" y="561"/>
                  </a:lnTo>
                  <a:lnTo>
                    <a:pt x="4866" y="586"/>
                  </a:lnTo>
                  <a:lnTo>
                    <a:pt x="4855" y="612"/>
                  </a:lnTo>
                  <a:lnTo>
                    <a:pt x="4843" y="639"/>
                  </a:lnTo>
                  <a:lnTo>
                    <a:pt x="4829" y="664"/>
                  </a:lnTo>
                  <a:lnTo>
                    <a:pt x="4815" y="692"/>
                  </a:lnTo>
                  <a:lnTo>
                    <a:pt x="4800" y="719"/>
                  </a:lnTo>
                  <a:lnTo>
                    <a:pt x="4784" y="748"/>
                  </a:lnTo>
                  <a:lnTo>
                    <a:pt x="4769" y="776"/>
                  </a:lnTo>
                  <a:lnTo>
                    <a:pt x="4752" y="805"/>
                  </a:lnTo>
                  <a:lnTo>
                    <a:pt x="4735" y="834"/>
                  </a:lnTo>
                  <a:lnTo>
                    <a:pt x="4716" y="864"/>
                  </a:lnTo>
                  <a:lnTo>
                    <a:pt x="4697" y="894"/>
                  </a:lnTo>
                  <a:lnTo>
                    <a:pt x="4678" y="925"/>
                  </a:lnTo>
                  <a:lnTo>
                    <a:pt x="4658" y="955"/>
                  </a:lnTo>
                  <a:lnTo>
                    <a:pt x="4637" y="986"/>
                  </a:lnTo>
                  <a:lnTo>
                    <a:pt x="4616" y="1019"/>
                  </a:lnTo>
                  <a:lnTo>
                    <a:pt x="4594" y="1051"/>
                  </a:lnTo>
                  <a:lnTo>
                    <a:pt x="4571" y="1083"/>
                  </a:lnTo>
                  <a:lnTo>
                    <a:pt x="4547" y="1115"/>
                  </a:lnTo>
                  <a:lnTo>
                    <a:pt x="4523" y="1148"/>
                  </a:lnTo>
                  <a:lnTo>
                    <a:pt x="4499" y="1181"/>
                  </a:lnTo>
                  <a:lnTo>
                    <a:pt x="4473" y="1214"/>
                  </a:lnTo>
                  <a:lnTo>
                    <a:pt x="4447" y="1248"/>
                  </a:lnTo>
                  <a:lnTo>
                    <a:pt x="4421" y="1283"/>
                  </a:lnTo>
                  <a:lnTo>
                    <a:pt x="4393" y="1317"/>
                  </a:lnTo>
                  <a:lnTo>
                    <a:pt x="4366" y="1351"/>
                  </a:lnTo>
                  <a:lnTo>
                    <a:pt x="4337" y="1385"/>
                  </a:lnTo>
                  <a:lnTo>
                    <a:pt x="4308" y="1420"/>
                  </a:lnTo>
                  <a:lnTo>
                    <a:pt x="4279" y="1455"/>
                  </a:lnTo>
                  <a:lnTo>
                    <a:pt x="4249" y="1491"/>
                  </a:lnTo>
                  <a:lnTo>
                    <a:pt x="4219" y="1527"/>
                  </a:lnTo>
                  <a:lnTo>
                    <a:pt x="4188" y="1562"/>
                  </a:lnTo>
                  <a:lnTo>
                    <a:pt x="4156" y="1598"/>
                  </a:lnTo>
                  <a:lnTo>
                    <a:pt x="4123" y="1635"/>
                  </a:lnTo>
                  <a:lnTo>
                    <a:pt x="4091" y="1671"/>
                  </a:lnTo>
                  <a:lnTo>
                    <a:pt x="4058" y="1707"/>
                  </a:lnTo>
                  <a:lnTo>
                    <a:pt x="4024" y="1743"/>
                  </a:lnTo>
                  <a:lnTo>
                    <a:pt x="3990" y="1779"/>
                  </a:lnTo>
                  <a:lnTo>
                    <a:pt x="3956" y="1817"/>
                  </a:lnTo>
                  <a:lnTo>
                    <a:pt x="3920" y="1853"/>
                  </a:lnTo>
                  <a:lnTo>
                    <a:pt x="3885" y="1890"/>
                  </a:lnTo>
                  <a:lnTo>
                    <a:pt x="3849" y="1928"/>
                  </a:lnTo>
                  <a:lnTo>
                    <a:pt x="3813" y="1964"/>
                  </a:lnTo>
                  <a:lnTo>
                    <a:pt x="3776" y="2001"/>
                  </a:lnTo>
                  <a:lnTo>
                    <a:pt x="3739" y="2038"/>
                  </a:lnTo>
                  <a:lnTo>
                    <a:pt x="3702" y="2076"/>
                  </a:lnTo>
                  <a:lnTo>
                    <a:pt x="3664" y="2113"/>
                  </a:lnTo>
                  <a:lnTo>
                    <a:pt x="3626" y="2149"/>
                  </a:lnTo>
                  <a:lnTo>
                    <a:pt x="3587" y="2186"/>
                  </a:lnTo>
                  <a:lnTo>
                    <a:pt x="3548" y="2224"/>
                  </a:lnTo>
                  <a:lnTo>
                    <a:pt x="3509" y="2261"/>
                  </a:lnTo>
                  <a:lnTo>
                    <a:pt x="3470" y="2298"/>
                  </a:lnTo>
                  <a:lnTo>
                    <a:pt x="3429" y="2334"/>
                  </a:lnTo>
                  <a:lnTo>
                    <a:pt x="3390" y="2372"/>
                  </a:lnTo>
                  <a:lnTo>
                    <a:pt x="3349" y="2409"/>
                  </a:lnTo>
                  <a:lnTo>
                    <a:pt x="3308" y="2445"/>
                  </a:lnTo>
                  <a:lnTo>
                    <a:pt x="3268" y="2481"/>
                  </a:lnTo>
                  <a:lnTo>
                    <a:pt x="3226" y="2519"/>
                  </a:lnTo>
                  <a:lnTo>
                    <a:pt x="3185" y="2555"/>
                  </a:lnTo>
                  <a:lnTo>
                    <a:pt x="3143" y="2591"/>
                  </a:lnTo>
                  <a:lnTo>
                    <a:pt x="3102" y="2627"/>
                  </a:lnTo>
                  <a:lnTo>
                    <a:pt x="3059" y="2664"/>
                  </a:lnTo>
                  <a:lnTo>
                    <a:pt x="3017" y="2699"/>
                  </a:lnTo>
                  <a:lnTo>
                    <a:pt x="2974" y="2735"/>
                  </a:lnTo>
                  <a:lnTo>
                    <a:pt x="2932" y="2770"/>
                  </a:lnTo>
                  <a:lnTo>
                    <a:pt x="2889" y="2806"/>
                  </a:lnTo>
                  <a:lnTo>
                    <a:pt x="2847" y="2841"/>
                  </a:lnTo>
                  <a:lnTo>
                    <a:pt x="2803" y="2875"/>
                  </a:lnTo>
                  <a:lnTo>
                    <a:pt x="2761" y="2910"/>
                  </a:lnTo>
                  <a:lnTo>
                    <a:pt x="2717" y="2944"/>
                  </a:lnTo>
                  <a:lnTo>
                    <a:pt x="2675" y="2978"/>
                  </a:lnTo>
                  <a:lnTo>
                    <a:pt x="2631" y="3012"/>
                  </a:lnTo>
                  <a:lnTo>
                    <a:pt x="2588" y="3046"/>
                  </a:lnTo>
                  <a:lnTo>
                    <a:pt x="2544" y="3079"/>
                  </a:lnTo>
                  <a:lnTo>
                    <a:pt x="2502" y="3112"/>
                  </a:lnTo>
                  <a:lnTo>
                    <a:pt x="2458" y="3144"/>
                  </a:lnTo>
                  <a:lnTo>
                    <a:pt x="2415" y="3177"/>
                  </a:lnTo>
                  <a:lnTo>
                    <a:pt x="2371" y="3209"/>
                  </a:lnTo>
                  <a:lnTo>
                    <a:pt x="2328" y="3240"/>
                  </a:lnTo>
                  <a:lnTo>
                    <a:pt x="2285" y="3272"/>
                  </a:lnTo>
                  <a:lnTo>
                    <a:pt x="2242" y="3302"/>
                  </a:lnTo>
                  <a:lnTo>
                    <a:pt x="2198" y="3334"/>
                  </a:lnTo>
                  <a:lnTo>
                    <a:pt x="2156" y="3364"/>
                  </a:lnTo>
                  <a:lnTo>
                    <a:pt x="2112" y="3394"/>
                  </a:lnTo>
                  <a:lnTo>
                    <a:pt x="2070" y="3424"/>
                  </a:lnTo>
                  <a:lnTo>
                    <a:pt x="2027" y="3453"/>
                  </a:lnTo>
                  <a:lnTo>
                    <a:pt x="1985" y="3482"/>
                  </a:lnTo>
                  <a:lnTo>
                    <a:pt x="1942" y="3510"/>
                  </a:lnTo>
                  <a:lnTo>
                    <a:pt x="1900" y="3537"/>
                  </a:lnTo>
                  <a:lnTo>
                    <a:pt x="1858" y="3564"/>
                  </a:lnTo>
                  <a:lnTo>
                    <a:pt x="1816" y="3591"/>
                  </a:lnTo>
                  <a:lnTo>
                    <a:pt x="1774" y="3618"/>
                  </a:lnTo>
                  <a:lnTo>
                    <a:pt x="1733" y="3644"/>
                  </a:lnTo>
                  <a:lnTo>
                    <a:pt x="1691" y="3670"/>
                  </a:lnTo>
                  <a:lnTo>
                    <a:pt x="1651" y="3695"/>
                  </a:lnTo>
                  <a:lnTo>
                    <a:pt x="1610" y="3720"/>
                  </a:lnTo>
                  <a:lnTo>
                    <a:pt x="1569" y="3744"/>
                  </a:lnTo>
                  <a:lnTo>
                    <a:pt x="1529" y="3767"/>
                  </a:lnTo>
                  <a:lnTo>
                    <a:pt x="1489" y="3791"/>
                  </a:lnTo>
                  <a:lnTo>
                    <a:pt x="1450" y="3813"/>
                  </a:lnTo>
                  <a:lnTo>
                    <a:pt x="1411" y="3836"/>
                  </a:lnTo>
                  <a:lnTo>
                    <a:pt x="1371" y="3857"/>
                  </a:lnTo>
                  <a:lnTo>
                    <a:pt x="1333" y="3878"/>
                  </a:lnTo>
                  <a:lnTo>
                    <a:pt x="1295" y="3899"/>
                  </a:lnTo>
                  <a:lnTo>
                    <a:pt x="1257" y="3919"/>
                  </a:lnTo>
                  <a:lnTo>
                    <a:pt x="1219" y="3938"/>
                  </a:lnTo>
                  <a:lnTo>
                    <a:pt x="1182" y="3957"/>
                  </a:lnTo>
                  <a:lnTo>
                    <a:pt x="1145" y="3975"/>
                  </a:lnTo>
                  <a:lnTo>
                    <a:pt x="1109" y="3993"/>
                  </a:lnTo>
                  <a:lnTo>
                    <a:pt x="1073" y="4011"/>
                  </a:lnTo>
                  <a:lnTo>
                    <a:pt x="1038" y="4027"/>
                  </a:lnTo>
                  <a:lnTo>
                    <a:pt x="1002" y="4043"/>
                  </a:lnTo>
                  <a:lnTo>
                    <a:pt x="968" y="4058"/>
                  </a:lnTo>
                  <a:lnTo>
                    <a:pt x="934" y="4073"/>
                  </a:lnTo>
                  <a:lnTo>
                    <a:pt x="900" y="4087"/>
                  </a:lnTo>
                  <a:lnTo>
                    <a:pt x="867" y="4101"/>
                  </a:lnTo>
                  <a:lnTo>
                    <a:pt x="835" y="4114"/>
                  </a:lnTo>
                  <a:lnTo>
                    <a:pt x="802" y="4127"/>
                  </a:lnTo>
                  <a:lnTo>
                    <a:pt x="770" y="4138"/>
                  </a:lnTo>
                  <a:lnTo>
                    <a:pt x="739" y="4149"/>
                  </a:lnTo>
                  <a:lnTo>
                    <a:pt x="709" y="4160"/>
                  </a:lnTo>
                  <a:lnTo>
                    <a:pt x="679" y="4170"/>
                  </a:lnTo>
                  <a:lnTo>
                    <a:pt x="649" y="4179"/>
                  </a:lnTo>
                  <a:lnTo>
                    <a:pt x="620" y="4188"/>
                  </a:lnTo>
                  <a:lnTo>
                    <a:pt x="592" y="4196"/>
                  </a:lnTo>
                  <a:lnTo>
                    <a:pt x="564" y="4203"/>
                  </a:lnTo>
                  <a:lnTo>
                    <a:pt x="537" y="4210"/>
                  </a:lnTo>
                  <a:lnTo>
                    <a:pt x="510" y="4217"/>
                  </a:lnTo>
                  <a:lnTo>
                    <a:pt x="484" y="4222"/>
                  </a:lnTo>
                  <a:lnTo>
                    <a:pt x="458" y="4227"/>
                  </a:lnTo>
                  <a:lnTo>
                    <a:pt x="433" y="4231"/>
                  </a:lnTo>
                  <a:lnTo>
                    <a:pt x="410" y="4234"/>
                  </a:lnTo>
                  <a:lnTo>
                    <a:pt x="386" y="4237"/>
                  </a:lnTo>
                  <a:lnTo>
                    <a:pt x="363" y="4239"/>
                  </a:lnTo>
                  <a:lnTo>
                    <a:pt x="341" y="4242"/>
                  </a:lnTo>
                  <a:lnTo>
                    <a:pt x="320" y="4243"/>
                  </a:lnTo>
                  <a:lnTo>
                    <a:pt x="299" y="4243"/>
                  </a:lnTo>
                  <a:lnTo>
                    <a:pt x="278" y="4243"/>
                  </a:lnTo>
                  <a:lnTo>
                    <a:pt x="258" y="4242"/>
                  </a:lnTo>
                  <a:lnTo>
                    <a:pt x="240" y="4239"/>
                  </a:lnTo>
                  <a:lnTo>
                    <a:pt x="221" y="4237"/>
                  </a:lnTo>
                  <a:lnTo>
                    <a:pt x="203" y="4234"/>
                  </a:lnTo>
                  <a:lnTo>
                    <a:pt x="187" y="4231"/>
                  </a:lnTo>
                  <a:lnTo>
                    <a:pt x="171" y="4227"/>
                  </a:lnTo>
                  <a:lnTo>
                    <a:pt x="156" y="4222"/>
                  </a:lnTo>
                  <a:lnTo>
                    <a:pt x="140" y="4216"/>
                  </a:lnTo>
                  <a:lnTo>
                    <a:pt x="127" y="4210"/>
                  </a:lnTo>
                  <a:lnTo>
                    <a:pt x="113" y="4203"/>
                  </a:lnTo>
                  <a:lnTo>
                    <a:pt x="101" y="4196"/>
                  </a:lnTo>
                  <a:lnTo>
                    <a:pt x="88" y="4188"/>
                  </a:lnTo>
                  <a:lnTo>
                    <a:pt x="78" y="4179"/>
                  </a:lnTo>
                  <a:lnTo>
                    <a:pt x="68" y="4170"/>
                  </a:lnTo>
                  <a:lnTo>
                    <a:pt x="57" y="4160"/>
                  </a:lnTo>
                  <a:lnTo>
                    <a:pt x="49" y="4149"/>
                  </a:lnTo>
                  <a:lnTo>
                    <a:pt x="41" y="4138"/>
                  </a:lnTo>
                  <a:lnTo>
                    <a:pt x="34" y="4127"/>
                  </a:lnTo>
                  <a:lnTo>
                    <a:pt x="26" y="4114"/>
                  </a:lnTo>
                  <a:lnTo>
                    <a:pt x="21" y="4101"/>
                  </a:lnTo>
                  <a:lnTo>
                    <a:pt x="16" y="4087"/>
                  </a:lnTo>
                  <a:lnTo>
                    <a:pt x="12" y="4073"/>
                  </a:lnTo>
                  <a:lnTo>
                    <a:pt x="8" y="4058"/>
                  </a:lnTo>
                  <a:lnTo>
                    <a:pt x="5" y="4043"/>
                  </a:lnTo>
                  <a:lnTo>
                    <a:pt x="2" y="4026"/>
                  </a:lnTo>
                  <a:lnTo>
                    <a:pt x="1" y="4010"/>
                  </a:lnTo>
                  <a:lnTo>
                    <a:pt x="0" y="3993"/>
                  </a:lnTo>
                  <a:lnTo>
                    <a:pt x="0" y="3974"/>
                  </a:lnTo>
                  <a:lnTo>
                    <a:pt x="1" y="3957"/>
                  </a:lnTo>
                  <a:lnTo>
                    <a:pt x="3" y="3937"/>
                  </a:lnTo>
                  <a:lnTo>
                    <a:pt x="6" y="3919"/>
                  </a:lnTo>
                  <a:lnTo>
                    <a:pt x="9" y="3898"/>
                  </a:lnTo>
                  <a:lnTo>
                    <a:pt x="13" y="3878"/>
                  </a:lnTo>
                  <a:lnTo>
                    <a:pt x="18" y="3856"/>
                  </a:lnTo>
                  <a:lnTo>
                    <a:pt x="23" y="3835"/>
                  </a:lnTo>
                  <a:lnTo>
                    <a:pt x="29" y="3813"/>
                  </a:lnTo>
                  <a:lnTo>
                    <a:pt x="36" y="3790"/>
                  </a:lnTo>
                  <a:lnTo>
                    <a:pt x="44" y="3767"/>
                  </a:lnTo>
                  <a:lnTo>
                    <a:pt x="52" y="3744"/>
                  </a:lnTo>
                  <a:lnTo>
                    <a:pt x="62" y="3719"/>
                  </a:lnTo>
                  <a:lnTo>
                    <a:pt x="71" y="3695"/>
                  </a:lnTo>
                  <a:lnTo>
                    <a:pt x="82" y="3669"/>
                  </a:lnTo>
                  <a:lnTo>
                    <a:pt x="94" y="3644"/>
                  </a:lnTo>
                  <a:lnTo>
                    <a:pt x="105" y="3617"/>
                  </a:lnTo>
                  <a:lnTo>
                    <a:pt x="118" y="3591"/>
                  </a:lnTo>
                  <a:lnTo>
                    <a:pt x="132" y="3564"/>
                  </a:lnTo>
                  <a:lnTo>
                    <a:pt x="146" y="3536"/>
                  </a:lnTo>
                  <a:lnTo>
                    <a:pt x="161" y="3509"/>
                  </a:lnTo>
                  <a:lnTo>
                    <a:pt x="177" y="3481"/>
                  </a:lnTo>
                  <a:lnTo>
                    <a:pt x="193" y="3452"/>
                  </a:lnTo>
                  <a:lnTo>
                    <a:pt x="211" y="3423"/>
                  </a:lnTo>
                  <a:lnTo>
                    <a:pt x="228" y="3394"/>
                  </a:lnTo>
                  <a:lnTo>
                    <a:pt x="247" y="3364"/>
                  </a:lnTo>
                  <a:lnTo>
                    <a:pt x="266" y="3333"/>
                  </a:lnTo>
                  <a:lnTo>
                    <a:pt x="285" y="3302"/>
                  </a:lnTo>
                  <a:lnTo>
                    <a:pt x="306" y="3271"/>
                  </a:lnTo>
                  <a:lnTo>
                    <a:pt x="328" y="3240"/>
                  </a:lnTo>
                  <a:lnTo>
                    <a:pt x="350" y="3208"/>
                  </a:lnTo>
                  <a:lnTo>
                    <a:pt x="371" y="3176"/>
                  </a:lnTo>
                  <a:lnTo>
                    <a:pt x="395" y="3144"/>
                  </a:lnTo>
                  <a:lnTo>
                    <a:pt x="419" y="3111"/>
                  </a:lnTo>
                  <a:lnTo>
                    <a:pt x="443" y="3078"/>
                  </a:lnTo>
                  <a:lnTo>
                    <a:pt x="468" y="3045"/>
                  </a:lnTo>
                  <a:lnTo>
                    <a:pt x="494" y="3012"/>
                  </a:lnTo>
                  <a:lnTo>
                    <a:pt x="520" y="2977"/>
                  </a:lnTo>
                  <a:lnTo>
                    <a:pt x="546" y="2943"/>
                  </a:lnTo>
                  <a:lnTo>
                    <a:pt x="574" y="2909"/>
                  </a:lnTo>
                  <a:lnTo>
                    <a:pt x="602" y="2875"/>
                  </a:lnTo>
                  <a:lnTo>
                    <a:pt x="631" y="2840"/>
                  </a:lnTo>
                  <a:lnTo>
                    <a:pt x="660" y="2804"/>
                  </a:lnTo>
                  <a:lnTo>
                    <a:pt x="689" y="2769"/>
                  </a:lnTo>
                  <a:lnTo>
                    <a:pt x="721" y="2734"/>
                  </a:lnTo>
                  <a:lnTo>
                    <a:pt x="751" y="2698"/>
                  </a:lnTo>
                  <a:lnTo>
                    <a:pt x="783" y="2663"/>
                  </a:lnTo>
                  <a:lnTo>
                    <a:pt x="814" y="2626"/>
                  </a:lnTo>
                  <a:lnTo>
                    <a:pt x="847" y="2590"/>
                  </a:lnTo>
                  <a:lnTo>
                    <a:pt x="879" y="2554"/>
                  </a:lnTo>
                  <a:lnTo>
                    <a:pt x="912" y="2518"/>
                  </a:lnTo>
                  <a:lnTo>
                    <a:pt x="946" y="2481"/>
                  </a:lnTo>
                  <a:lnTo>
                    <a:pt x="981" y="2444"/>
                  </a:lnTo>
                  <a:lnTo>
                    <a:pt x="1016" y="2408"/>
                  </a:lnTo>
                  <a:lnTo>
                    <a:pt x="1051" y="2371"/>
                  </a:lnTo>
                  <a:lnTo>
                    <a:pt x="1086" y="2334"/>
                  </a:lnTo>
                  <a:lnTo>
                    <a:pt x="1123" y="2297"/>
                  </a:lnTo>
                  <a:lnTo>
                    <a:pt x="1159" y="2260"/>
                  </a:lnTo>
                  <a:lnTo>
                    <a:pt x="1196" y="2223"/>
                  </a:lnTo>
                  <a:lnTo>
                    <a:pt x="1233" y="2185"/>
                  </a:lnTo>
                  <a:lnTo>
                    <a:pt x="1271" y="2149"/>
                  </a:lnTo>
                  <a:lnTo>
                    <a:pt x="1309" y="2112"/>
                  </a:lnTo>
                  <a:lnTo>
                    <a:pt x="1347" y="2075"/>
                  </a:lnTo>
                  <a:lnTo>
                    <a:pt x="1386" y="2037"/>
                  </a:lnTo>
                  <a:lnTo>
                    <a:pt x="1425" y="2000"/>
                  </a:lnTo>
                  <a:lnTo>
                    <a:pt x="1465" y="1963"/>
                  </a:lnTo>
                  <a:lnTo>
                    <a:pt x="1504" y="1927"/>
                  </a:lnTo>
                  <a:lnTo>
                    <a:pt x="1544" y="1889"/>
                  </a:lnTo>
                  <a:lnTo>
                    <a:pt x="1585" y="1852"/>
                  </a:lnTo>
                  <a:lnTo>
                    <a:pt x="1625" y="1816"/>
                  </a:lnTo>
                  <a:lnTo>
                    <a:pt x="1666" y="1778"/>
                  </a:lnTo>
                  <a:lnTo>
                    <a:pt x="1707" y="1742"/>
                  </a:lnTo>
                  <a:lnTo>
                    <a:pt x="1748" y="1706"/>
                  </a:lnTo>
                  <a:lnTo>
                    <a:pt x="1790" y="1670"/>
                  </a:lnTo>
                  <a:lnTo>
                    <a:pt x="1831" y="1634"/>
                  </a:lnTo>
                  <a:lnTo>
                    <a:pt x="1874" y="1597"/>
                  </a:lnTo>
                  <a:lnTo>
                    <a:pt x="1915" y="1561"/>
                  </a:lnTo>
                  <a:lnTo>
                    <a:pt x="1958" y="1526"/>
                  </a:lnTo>
                  <a:lnTo>
                    <a:pt x="2000" y="1491"/>
                  </a:lnTo>
                  <a:lnTo>
                    <a:pt x="2043" y="1454"/>
                  </a:lnTo>
                  <a:lnTo>
                    <a:pt x="2086" y="1419"/>
                  </a:lnTo>
                  <a:lnTo>
                    <a:pt x="2129" y="1385"/>
                  </a:lnTo>
                  <a:lnTo>
                    <a:pt x="2171" y="1350"/>
                  </a:lnTo>
                  <a:lnTo>
                    <a:pt x="2215" y="1316"/>
                  </a:lnTo>
                  <a:lnTo>
                    <a:pt x="2258" y="1281"/>
                  </a:lnTo>
                  <a:lnTo>
                    <a:pt x="2301" y="1247"/>
                  </a:lnTo>
                  <a:lnTo>
                    <a:pt x="2344" y="1213"/>
                  </a:lnTo>
                  <a:lnTo>
                    <a:pt x="2388" y="1180"/>
                  </a:lnTo>
                  <a:lnTo>
                    <a:pt x="2431" y="1147"/>
                  </a:lnTo>
                  <a:lnTo>
                    <a:pt x="2474" y="1115"/>
                  </a:lnTo>
                  <a:lnTo>
                    <a:pt x="2517" y="1082"/>
                  </a:lnTo>
                  <a:lnTo>
                    <a:pt x="2561" y="1050"/>
                  </a:lnTo>
                  <a:lnTo>
                    <a:pt x="2604" y="1017"/>
                  </a:lnTo>
                  <a:lnTo>
                    <a:pt x="2648" y="986"/>
                  </a:lnTo>
                  <a:lnTo>
                    <a:pt x="2690" y="955"/>
                  </a:lnTo>
                  <a:lnTo>
                    <a:pt x="2734" y="924"/>
                  </a:lnTo>
                  <a:lnTo>
                    <a:pt x="2776" y="893"/>
                  </a:lnTo>
                  <a:lnTo>
                    <a:pt x="2820" y="863"/>
                  </a:lnTo>
                  <a:lnTo>
                    <a:pt x="2862" y="834"/>
                  </a:lnTo>
                  <a:lnTo>
                    <a:pt x="2906" y="804"/>
                  </a:lnTo>
                  <a:lnTo>
                    <a:pt x="2948" y="775"/>
                  </a:lnTo>
                  <a:lnTo>
                    <a:pt x="2991" y="747"/>
                  </a:lnTo>
                  <a:lnTo>
                    <a:pt x="3033" y="719"/>
                  </a:lnTo>
                  <a:lnTo>
                    <a:pt x="3075" y="691"/>
                  </a:lnTo>
                  <a:lnTo>
                    <a:pt x="3117" y="664"/>
                  </a:lnTo>
                  <a:lnTo>
                    <a:pt x="3159" y="638"/>
                  </a:lnTo>
                  <a:lnTo>
                    <a:pt x="3200" y="612"/>
                  </a:lnTo>
                  <a:lnTo>
                    <a:pt x="3242" y="586"/>
                  </a:lnTo>
                  <a:lnTo>
                    <a:pt x="3283" y="560"/>
                  </a:lnTo>
                  <a:lnTo>
                    <a:pt x="3323" y="535"/>
                  </a:lnTo>
                  <a:lnTo>
                    <a:pt x="3364" y="511"/>
                  </a:lnTo>
                  <a:lnTo>
                    <a:pt x="3404" y="486"/>
                  </a:lnTo>
                  <a:lnTo>
                    <a:pt x="3445" y="464"/>
                  </a:lnTo>
                  <a:lnTo>
                    <a:pt x="3484" y="441"/>
                  </a:lnTo>
                  <a:lnTo>
                    <a:pt x="3523" y="418"/>
                  </a:lnTo>
                  <a:lnTo>
                    <a:pt x="3563" y="396"/>
                  </a:lnTo>
                  <a:lnTo>
                    <a:pt x="3601" y="375"/>
                  </a:lnTo>
                  <a:lnTo>
                    <a:pt x="3641" y="354"/>
                  </a:lnTo>
                  <a:lnTo>
                    <a:pt x="3678" y="334"/>
                  </a:lnTo>
                  <a:lnTo>
                    <a:pt x="3716" y="314"/>
                  </a:lnTo>
                  <a:lnTo>
                    <a:pt x="3753" y="295"/>
                  </a:lnTo>
                  <a:lnTo>
                    <a:pt x="3790" y="276"/>
                  </a:lnTo>
                  <a:lnTo>
                    <a:pt x="3827" y="259"/>
                  </a:lnTo>
                  <a:lnTo>
                    <a:pt x="3863" y="241"/>
                  </a:lnTo>
                  <a:lnTo>
                    <a:pt x="3899" y="224"/>
                  </a:lnTo>
                  <a:lnTo>
                    <a:pt x="3934" y="208"/>
                  </a:lnTo>
                  <a:lnTo>
                    <a:pt x="3969" y="192"/>
                  </a:lnTo>
                  <a:lnTo>
                    <a:pt x="4003" y="177"/>
                  </a:lnTo>
                  <a:lnTo>
                    <a:pt x="4036" y="162"/>
                  </a:lnTo>
                  <a:lnTo>
                    <a:pt x="4071" y="148"/>
                  </a:lnTo>
                  <a:lnTo>
                    <a:pt x="4104" y="135"/>
                  </a:lnTo>
                  <a:lnTo>
                    <a:pt x="4136" y="122"/>
                  </a:lnTo>
                  <a:lnTo>
                    <a:pt x="4168" y="111"/>
                  </a:lnTo>
                  <a:lnTo>
                    <a:pt x="4199" y="99"/>
                  </a:lnTo>
                  <a:lnTo>
                    <a:pt x="4230" y="88"/>
                  </a:lnTo>
                  <a:lnTo>
                    <a:pt x="4260" y="77"/>
                  </a:lnTo>
                  <a:lnTo>
                    <a:pt x="4290" y="68"/>
                  </a:lnTo>
                  <a:lnTo>
                    <a:pt x="4319" y="59"/>
                  </a:lnTo>
                  <a:lnTo>
                    <a:pt x="4348" y="50"/>
                  </a:lnTo>
                  <a:lnTo>
                    <a:pt x="4376" y="43"/>
                  </a:lnTo>
                  <a:lnTo>
                    <a:pt x="4403" y="36"/>
                  </a:lnTo>
                  <a:lnTo>
                    <a:pt x="4430" y="29"/>
                  </a:lnTo>
                  <a:lnTo>
                    <a:pt x="4457" y="24"/>
                  </a:lnTo>
                  <a:lnTo>
                    <a:pt x="4483" y="18"/>
                  </a:lnTo>
                  <a:lnTo>
                    <a:pt x="4508" y="13"/>
                  </a:lnTo>
                  <a:lnTo>
                    <a:pt x="4532" y="10"/>
                  </a:lnTo>
                  <a:lnTo>
                    <a:pt x="4557" y="7"/>
                  </a:lnTo>
                  <a:lnTo>
                    <a:pt x="4579" y="4"/>
                  </a:lnTo>
                  <a:lnTo>
                    <a:pt x="4602" y="2"/>
                  </a:lnTo>
                  <a:lnTo>
                    <a:pt x="4624" y="1"/>
                  </a:lnTo>
                  <a:lnTo>
                    <a:pt x="4645" y="0"/>
                  </a:lnTo>
                  <a:lnTo>
                    <a:pt x="4665" y="0"/>
                  </a:lnTo>
                  <a:lnTo>
                    <a:pt x="4686" y="1"/>
                  </a:lnTo>
                  <a:lnTo>
                    <a:pt x="4705" y="2"/>
                  </a:lnTo>
                  <a:lnTo>
                    <a:pt x="4723" y="4"/>
                  </a:lnTo>
                  <a:lnTo>
                    <a:pt x="4741" y="7"/>
                  </a:lnTo>
                  <a:lnTo>
                    <a:pt x="4759" y="10"/>
                  </a:lnTo>
                  <a:lnTo>
                    <a:pt x="4775" y="14"/>
                  </a:lnTo>
                  <a:lnTo>
                    <a:pt x="4791" y="18"/>
                  </a:lnTo>
                  <a:lnTo>
                    <a:pt x="4806" y="24"/>
                  </a:lnTo>
                  <a:lnTo>
                    <a:pt x="4821" y="30"/>
                  </a:lnTo>
                  <a:lnTo>
                    <a:pt x="4834" y="36"/>
                  </a:lnTo>
                  <a:lnTo>
                    <a:pt x="4847" y="43"/>
                  </a:lnTo>
                  <a:lnTo>
                    <a:pt x="4859" y="50"/>
                  </a:lnTo>
                  <a:lnTo>
                    <a:pt x="4870" y="59"/>
                  </a:lnTo>
                  <a:lnTo>
                    <a:pt x="4881" y="68"/>
                  </a:lnTo>
                  <a:lnTo>
                    <a:pt x="4891" y="77"/>
                  </a:lnTo>
                  <a:lnTo>
                    <a:pt x="4901" y="88"/>
                  </a:lnTo>
                  <a:close/>
                </a:path>
              </a:pathLst>
            </a:custGeom>
            <a:solidFill>
              <a:srgbClr val="B2B2B2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49"/>
            <p:cNvSpPr>
              <a:spLocks/>
            </p:cNvSpPr>
            <p:nvPr/>
          </p:nvSpPr>
          <p:spPr bwMode="auto">
            <a:xfrm>
              <a:off x="2905125" y="4133850"/>
              <a:ext cx="1573213" cy="1346200"/>
            </a:xfrm>
            <a:custGeom>
              <a:avLst/>
              <a:gdLst>
                <a:gd name="T0" fmla="*/ 1567496 w 4953"/>
                <a:gd name="T1" fmla="*/ 47274 h 4243"/>
                <a:gd name="T2" fmla="*/ 1572895 w 4953"/>
                <a:gd name="T3" fmla="*/ 76781 h 4243"/>
                <a:gd name="T4" fmla="*/ 1570037 w 4953"/>
                <a:gd name="T5" fmla="*/ 112633 h 4243"/>
                <a:gd name="T6" fmla="*/ 1557967 w 4953"/>
                <a:gd name="T7" fmla="*/ 154830 h 4243"/>
                <a:gd name="T8" fmla="*/ 1537639 w 4953"/>
                <a:gd name="T9" fmla="*/ 202422 h 4243"/>
                <a:gd name="T10" fmla="*/ 1509370 w 4953"/>
                <a:gd name="T11" fmla="*/ 255724 h 4243"/>
                <a:gd name="T12" fmla="*/ 1472842 w 4953"/>
                <a:gd name="T13" fmla="*/ 313151 h 4243"/>
                <a:gd name="T14" fmla="*/ 1428692 w 4953"/>
                <a:gd name="T15" fmla="*/ 375020 h 4243"/>
                <a:gd name="T16" fmla="*/ 1377554 w 4953"/>
                <a:gd name="T17" fmla="*/ 439744 h 4243"/>
                <a:gd name="T18" fmla="*/ 1319746 w 4953"/>
                <a:gd name="T19" fmla="*/ 507006 h 4243"/>
                <a:gd name="T20" fmla="*/ 1256220 w 4953"/>
                <a:gd name="T21" fmla="*/ 576172 h 4243"/>
                <a:gd name="T22" fmla="*/ 1187612 w 4953"/>
                <a:gd name="T23" fmla="*/ 646925 h 4243"/>
                <a:gd name="T24" fmla="*/ 1114558 w 4953"/>
                <a:gd name="T25" fmla="*/ 717677 h 4243"/>
                <a:gd name="T26" fmla="*/ 1037692 w 4953"/>
                <a:gd name="T27" fmla="*/ 787478 h 4243"/>
                <a:gd name="T28" fmla="*/ 957967 w 4953"/>
                <a:gd name="T29" fmla="*/ 856644 h 4243"/>
                <a:gd name="T30" fmla="*/ 876972 w 4953"/>
                <a:gd name="T31" fmla="*/ 923272 h 4243"/>
                <a:gd name="T32" fmla="*/ 794071 w 4953"/>
                <a:gd name="T33" fmla="*/ 987679 h 4243"/>
                <a:gd name="T34" fmla="*/ 711805 w 4953"/>
                <a:gd name="T35" fmla="*/ 1047961 h 4243"/>
                <a:gd name="T36" fmla="*/ 630175 w 4953"/>
                <a:gd name="T37" fmla="*/ 1104436 h 4243"/>
                <a:gd name="T38" fmla="*/ 550450 w 4953"/>
                <a:gd name="T39" fmla="*/ 1156469 h 4243"/>
                <a:gd name="T40" fmla="*/ 472949 w 4953"/>
                <a:gd name="T41" fmla="*/ 1202791 h 4243"/>
                <a:gd name="T42" fmla="*/ 398941 w 4953"/>
                <a:gd name="T43" fmla="*/ 1243403 h 4243"/>
                <a:gd name="T44" fmla="*/ 329381 w 4953"/>
                <a:gd name="T45" fmla="*/ 1277668 h 4243"/>
                <a:gd name="T46" fmla="*/ 264902 w 4953"/>
                <a:gd name="T47" fmla="*/ 1305271 h 4243"/>
                <a:gd name="T48" fmla="*/ 206141 w 4953"/>
                <a:gd name="T49" fmla="*/ 1325894 h 4243"/>
                <a:gd name="T50" fmla="*/ 153732 w 4953"/>
                <a:gd name="T51" fmla="*/ 1339854 h 4243"/>
                <a:gd name="T52" fmla="*/ 107994 w 4953"/>
                <a:gd name="T53" fmla="*/ 1345565 h 4243"/>
                <a:gd name="T54" fmla="*/ 70196 w 4953"/>
                <a:gd name="T55" fmla="*/ 1344614 h 4243"/>
                <a:gd name="T56" fmla="*/ 40021 w 4953"/>
                <a:gd name="T57" fmla="*/ 1335730 h 4243"/>
                <a:gd name="T58" fmla="*/ 18105 w 4953"/>
                <a:gd name="T59" fmla="*/ 1319866 h 4243"/>
                <a:gd name="T60" fmla="*/ 5082 w 4953"/>
                <a:gd name="T61" fmla="*/ 1296705 h 4243"/>
                <a:gd name="T62" fmla="*/ 0 w 4953"/>
                <a:gd name="T63" fmla="*/ 1266881 h 4243"/>
                <a:gd name="T64" fmla="*/ 4129 w 4953"/>
                <a:gd name="T65" fmla="*/ 1230394 h 4243"/>
                <a:gd name="T66" fmla="*/ 16517 w 4953"/>
                <a:gd name="T67" fmla="*/ 1187562 h 4243"/>
                <a:gd name="T68" fmla="*/ 37480 w 4953"/>
                <a:gd name="T69" fmla="*/ 1139336 h 4243"/>
                <a:gd name="T70" fmla="*/ 66384 w 4953"/>
                <a:gd name="T71" fmla="*/ 1086034 h 4243"/>
                <a:gd name="T72" fmla="*/ 103547 w 4953"/>
                <a:gd name="T73" fmla="*/ 1027973 h 4243"/>
                <a:gd name="T74" fmla="*/ 148332 w 4953"/>
                <a:gd name="T75" fmla="*/ 966104 h 4243"/>
                <a:gd name="T76" fmla="*/ 200106 w 4953"/>
                <a:gd name="T77" fmla="*/ 901062 h 4243"/>
                <a:gd name="T78" fmla="*/ 258232 w 4953"/>
                <a:gd name="T79" fmla="*/ 833483 h 4243"/>
                <a:gd name="T80" fmla="*/ 322710 w 4953"/>
                <a:gd name="T81" fmla="*/ 763999 h 4243"/>
                <a:gd name="T82" fmla="*/ 391636 w 4953"/>
                <a:gd name="T83" fmla="*/ 693564 h 4243"/>
                <a:gd name="T84" fmla="*/ 465008 w 4953"/>
                <a:gd name="T85" fmla="*/ 623129 h 4243"/>
                <a:gd name="T86" fmla="*/ 542192 w 4953"/>
                <a:gd name="T87" fmla="*/ 553011 h 4243"/>
                <a:gd name="T88" fmla="*/ 621599 w 4953"/>
                <a:gd name="T89" fmla="*/ 484162 h 4243"/>
                <a:gd name="T90" fmla="*/ 703229 w 4953"/>
                <a:gd name="T91" fmla="*/ 417535 h 4243"/>
                <a:gd name="T92" fmla="*/ 785495 w 4953"/>
                <a:gd name="T93" fmla="*/ 353762 h 4243"/>
                <a:gd name="T94" fmla="*/ 868396 w 4953"/>
                <a:gd name="T95" fmla="*/ 293480 h 4243"/>
                <a:gd name="T96" fmla="*/ 950026 w 4953"/>
                <a:gd name="T97" fmla="*/ 237322 h 4243"/>
                <a:gd name="T98" fmla="*/ 1029433 w 4953"/>
                <a:gd name="T99" fmla="*/ 185606 h 4243"/>
                <a:gd name="T100" fmla="*/ 1106617 w 4953"/>
                <a:gd name="T101" fmla="*/ 139919 h 4243"/>
                <a:gd name="T102" fmla="*/ 1180307 w 4953"/>
                <a:gd name="T103" fmla="*/ 99625 h 4243"/>
                <a:gd name="T104" fmla="*/ 1249232 w 4953"/>
                <a:gd name="T105" fmla="*/ 65993 h 4243"/>
                <a:gd name="T106" fmla="*/ 1313711 w 4953"/>
                <a:gd name="T107" fmla="*/ 39025 h 4243"/>
                <a:gd name="T108" fmla="*/ 1371837 w 4953"/>
                <a:gd name="T109" fmla="*/ 19037 h 4243"/>
                <a:gd name="T110" fmla="*/ 1423610 w 4953"/>
                <a:gd name="T111" fmla="*/ 5711 h 4243"/>
                <a:gd name="T112" fmla="*/ 1468713 w 4953"/>
                <a:gd name="T113" fmla="*/ 635 h 4243"/>
                <a:gd name="T114" fmla="*/ 1505876 w 4953"/>
                <a:gd name="T115" fmla="*/ 2221 h 4243"/>
                <a:gd name="T116" fmla="*/ 1535098 w 4953"/>
                <a:gd name="T117" fmla="*/ 11422 h 4243"/>
                <a:gd name="T118" fmla="*/ 1556379 w 4953"/>
                <a:gd name="T119" fmla="*/ 27920 h 42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53" h="4243">
                  <a:moveTo>
                    <a:pt x="4900" y="88"/>
                  </a:moveTo>
                  <a:lnTo>
                    <a:pt x="4909" y="99"/>
                  </a:lnTo>
                  <a:lnTo>
                    <a:pt x="4917" y="111"/>
                  </a:lnTo>
                  <a:lnTo>
                    <a:pt x="4923" y="123"/>
                  </a:lnTo>
                  <a:lnTo>
                    <a:pt x="4929" y="136"/>
                  </a:lnTo>
                  <a:lnTo>
                    <a:pt x="4935" y="149"/>
                  </a:lnTo>
                  <a:lnTo>
                    <a:pt x="4940" y="163"/>
                  </a:lnTo>
                  <a:lnTo>
                    <a:pt x="4944" y="178"/>
                  </a:lnTo>
                  <a:lnTo>
                    <a:pt x="4947" y="193"/>
                  </a:lnTo>
                  <a:lnTo>
                    <a:pt x="4950" y="209"/>
                  </a:lnTo>
                  <a:lnTo>
                    <a:pt x="4951" y="225"/>
                  </a:lnTo>
                  <a:lnTo>
                    <a:pt x="4952" y="242"/>
                  </a:lnTo>
                  <a:lnTo>
                    <a:pt x="4953" y="259"/>
                  </a:lnTo>
                  <a:lnTo>
                    <a:pt x="4952" y="277"/>
                  </a:lnTo>
                  <a:lnTo>
                    <a:pt x="4951" y="296"/>
                  </a:lnTo>
                  <a:lnTo>
                    <a:pt x="4949" y="315"/>
                  </a:lnTo>
                  <a:lnTo>
                    <a:pt x="4946" y="335"/>
                  </a:lnTo>
                  <a:lnTo>
                    <a:pt x="4943" y="355"/>
                  </a:lnTo>
                  <a:lnTo>
                    <a:pt x="4939" y="375"/>
                  </a:lnTo>
                  <a:lnTo>
                    <a:pt x="4933" y="397"/>
                  </a:lnTo>
                  <a:lnTo>
                    <a:pt x="4927" y="419"/>
                  </a:lnTo>
                  <a:lnTo>
                    <a:pt x="4921" y="442"/>
                  </a:lnTo>
                  <a:lnTo>
                    <a:pt x="4914" y="464"/>
                  </a:lnTo>
                  <a:lnTo>
                    <a:pt x="4905" y="488"/>
                  </a:lnTo>
                  <a:lnTo>
                    <a:pt x="4897" y="512"/>
                  </a:lnTo>
                  <a:lnTo>
                    <a:pt x="4887" y="536"/>
                  </a:lnTo>
                  <a:lnTo>
                    <a:pt x="4876" y="561"/>
                  </a:lnTo>
                  <a:lnTo>
                    <a:pt x="4866" y="586"/>
                  </a:lnTo>
                  <a:lnTo>
                    <a:pt x="4854" y="612"/>
                  </a:lnTo>
                  <a:lnTo>
                    <a:pt x="4841" y="638"/>
                  </a:lnTo>
                  <a:lnTo>
                    <a:pt x="4829" y="665"/>
                  </a:lnTo>
                  <a:lnTo>
                    <a:pt x="4814" y="692"/>
                  </a:lnTo>
                  <a:lnTo>
                    <a:pt x="4800" y="720"/>
                  </a:lnTo>
                  <a:lnTo>
                    <a:pt x="4784" y="748"/>
                  </a:lnTo>
                  <a:lnTo>
                    <a:pt x="4769" y="777"/>
                  </a:lnTo>
                  <a:lnTo>
                    <a:pt x="4752" y="806"/>
                  </a:lnTo>
                  <a:lnTo>
                    <a:pt x="4734" y="835"/>
                  </a:lnTo>
                  <a:lnTo>
                    <a:pt x="4716" y="865"/>
                  </a:lnTo>
                  <a:lnTo>
                    <a:pt x="4697" y="895"/>
                  </a:lnTo>
                  <a:lnTo>
                    <a:pt x="4677" y="925"/>
                  </a:lnTo>
                  <a:lnTo>
                    <a:pt x="4658" y="956"/>
                  </a:lnTo>
                  <a:lnTo>
                    <a:pt x="4637" y="987"/>
                  </a:lnTo>
                  <a:lnTo>
                    <a:pt x="4615" y="1019"/>
                  </a:lnTo>
                  <a:lnTo>
                    <a:pt x="4593" y="1050"/>
                  </a:lnTo>
                  <a:lnTo>
                    <a:pt x="4570" y="1082"/>
                  </a:lnTo>
                  <a:lnTo>
                    <a:pt x="4547" y="1116"/>
                  </a:lnTo>
                  <a:lnTo>
                    <a:pt x="4522" y="1149"/>
                  </a:lnTo>
                  <a:lnTo>
                    <a:pt x="4498" y="1182"/>
                  </a:lnTo>
                  <a:lnTo>
                    <a:pt x="4472" y="1215"/>
                  </a:lnTo>
                  <a:lnTo>
                    <a:pt x="4446" y="1248"/>
                  </a:lnTo>
                  <a:lnTo>
                    <a:pt x="4419" y="1282"/>
                  </a:lnTo>
                  <a:lnTo>
                    <a:pt x="4393" y="1316"/>
                  </a:lnTo>
                  <a:lnTo>
                    <a:pt x="4366" y="1352"/>
                  </a:lnTo>
                  <a:lnTo>
                    <a:pt x="4337" y="1386"/>
                  </a:lnTo>
                  <a:lnTo>
                    <a:pt x="4308" y="1421"/>
                  </a:lnTo>
                  <a:lnTo>
                    <a:pt x="4279" y="1456"/>
                  </a:lnTo>
                  <a:lnTo>
                    <a:pt x="4248" y="1491"/>
                  </a:lnTo>
                  <a:lnTo>
                    <a:pt x="4217" y="1527"/>
                  </a:lnTo>
                  <a:lnTo>
                    <a:pt x="4186" y="1563"/>
                  </a:lnTo>
                  <a:lnTo>
                    <a:pt x="4155" y="1598"/>
                  </a:lnTo>
                  <a:lnTo>
                    <a:pt x="4123" y="1634"/>
                  </a:lnTo>
                  <a:lnTo>
                    <a:pt x="4090" y="1671"/>
                  </a:lnTo>
                  <a:lnTo>
                    <a:pt x="4058" y="1707"/>
                  </a:lnTo>
                  <a:lnTo>
                    <a:pt x="4024" y="1744"/>
                  </a:lnTo>
                  <a:lnTo>
                    <a:pt x="3989" y="1780"/>
                  </a:lnTo>
                  <a:lnTo>
                    <a:pt x="3955" y="1816"/>
                  </a:lnTo>
                  <a:lnTo>
                    <a:pt x="3920" y="1854"/>
                  </a:lnTo>
                  <a:lnTo>
                    <a:pt x="3885" y="1890"/>
                  </a:lnTo>
                  <a:lnTo>
                    <a:pt x="3849" y="1927"/>
                  </a:lnTo>
                  <a:lnTo>
                    <a:pt x="3812" y="1965"/>
                  </a:lnTo>
                  <a:lnTo>
                    <a:pt x="3776" y="2002"/>
                  </a:lnTo>
                  <a:lnTo>
                    <a:pt x="3739" y="2039"/>
                  </a:lnTo>
                  <a:lnTo>
                    <a:pt x="3701" y="2075"/>
                  </a:lnTo>
                  <a:lnTo>
                    <a:pt x="3663" y="2113"/>
                  </a:lnTo>
                  <a:lnTo>
                    <a:pt x="3625" y="2150"/>
                  </a:lnTo>
                  <a:lnTo>
                    <a:pt x="3586" y="2187"/>
                  </a:lnTo>
                  <a:lnTo>
                    <a:pt x="3548" y="2224"/>
                  </a:lnTo>
                  <a:lnTo>
                    <a:pt x="3509" y="2262"/>
                  </a:lnTo>
                  <a:lnTo>
                    <a:pt x="3469" y="2298"/>
                  </a:lnTo>
                  <a:lnTo>
                    <a:pt x="3429" y="2335"/>
                  </a:lnTo>
                  <a:lnTo>
                    <a:pt x="3388" y="2372"/>
                  </a:lnTo>
                  <a:lnTo>
                    <a:pt x="3348" y="2409"/>
                  </a:lnTo>
                  <a:lnTo>
                    <a:pt x="3308" y="2446"/>
                  </a:lnTo>
                  <a:lnTo>
                    <a:pt x="3267" y="2482"/>
                  </a:lnTo>
                  <a:lnTo>
                    <a:pt x="3226" y="2518"/>
                  </a:lnTo>
                  <a:lnTo>
                    <a:pt x="3184" y="2556"/>
                  </a:lnTo>
                  <a:lnTo>
                    <a:pt x="3143" y="2592"/>
                  </a:lnTo>
                  <a:lnTo>
                    <a:pt x="3100" y="2627"/>
                  </a:lnTo>
                  <a:lnTo>
                    <a:pt x="3059" y="2663"/>
                  </a:lnTo>
                  <a:lnTo>
                    <a:pt x="3016" y="2700"/>
                  </a:lnTo>
                  <a:lnTo>
                    <a:pt x="2974" y="2735"/>
                  </a:lnTo>
                  <a:lnTo>
                    <a:pt x="2931" y="2770"/>
                  </a:lnTo>
                  <a:lnTo>
                    <a:pt x="2889" y="2805"/>
                  </a:lnTo>
                  <a:lnTo>
                    <a:pt x="2847" y="2840"/>
                  </a:lnTo>
                  <a:lnTo>
                    <a:pt x="2803" y="2876"/>
                  </a:lnTo>
                  <a:lnTo>
                    <a:pt x="2761" y="2910"/>
                  </a:lnTo>
                  <a:lnTo>
                    <a:pt x="2717" y="2945"/>
                  </a:lnTo>
                  <a:lnTo>
                    <a:pt x="2673" y="2978"/>
                  </a:lnTo>
                  <a:lnTo>
                    <a:pt x="2631" y="3012"/>
                  </a:lnTo>
                  <a:lnTo>
                    <a:pt x="2587" y="3046"/>
                  </a:lnTo>
                  <a:lnTo>
                    <a:pt x="2544" y="3080"/>
                  </a:lnTo>
                  <a:lnTo>
                    <a:pt x="2500" y="3113"/>
                  </a:lnTo>
                  <a:lnTo>
                    <a:pt x="2458" y="3145"/>
                  </a:lnTo>
                  <a:lnTo>
                    <a:pt x="2414" y="3177"/>
                  </a:lnTo>
                  <a:lnTo>
                    <a:pt x="2371" y="3209"/>
                  </a:lnTo>
                  <a:lnTo>
                    <a:pt x="2327" y="3241"/>
                  </a:lnTo>
                  <a:lnTo>
                    <a:pt x="2284" y="3272"/>
                  </a:lnTo>
                  <a:lnTo>
                    <a:pt x="2241" y="3303"/>
                  </a:lnTo>
                  <a:lnTo>
                    <a:pt x="2198" y="3334"/>
                  </a:lnTo>
                  <a:lnTo>
                    <a:pt x="2155" y="3364"/>
                  </a:lnTo>
                  <a:lnTo>
                    <a:pt x="2112" y="3394"/>
                  </a:lnTo>
                  <a:lnTo>
                    <a:pt x="2069" y="3423"/>
                  </a:lnTo>
                  <a:lnTo>
                    <a:pt x="2027" y="3452"/>
                  </a:lnTo>
                  <a:lnTo>
                    <a:pt x="1984" y="3481"/>
                  </a:lnTo>
                  <a:lnTo>
                    <a:pt x="1942" y="3510"/>
                  </a:lnTo>
                  <a:lnTo>
                    <a:pt x="1899" y="3537"/>
                  </a:lnTo>
                  <a:lnTo>
                    <a:pt x="1857" y="3565"/>
                  </a:lnTo>
                  <a:lnTo>
                    <a:pt x="1816" y="3592"/>
                  </a:lnTo>
                  <a:lnTo>
                    <a:pt x="1774" y="3619"/>
                  </a:lnTo>
                  <a:lnTo>
                    <a:pt x="1733" y="3645"/>
                  </a:lnTo>
                  <a:lnTo>
                    <a:pt x="1691" y="3671"/>
                  </a:lnTo>
                  <a:lnTo>
                    <a:pt x="1650" y="3696"/>
                  </a:lnTo>
                  <a:lnTo>
                    <a:pt x="1609" y="3720"/>
                  </a:lnTo>
                  <a:lnTo>
                    <a:pt x="1569" y="3744"/>
                  </a:lnTo>
                  <a:lnTo>
                    <a:pt x="1528" y="3768"/>
                  </a:lnTo>
                  <a:lnTo>
                    <a:pt x="1489" y="3791"/>
                  </a:lnTo>
                  <a:lnTo>
                    <a:pt x="1450" y="3814"/>
                  </a:lnTo>
                  <a:lnTo>
                    <a:pt x="1410" y="3835"/>
                  </a:lnTo>
                  <a:lnTo>
                    <a:pt x="1371" y="3857"/>
                  </a:lnTo>
                  <a:lnTo>
                    <a:pt x="1333" y="3879"/>
                  </a:lnTo>
                  <a:lnTo>
                    <a:pt x="1294" y="3899"/>
                  </a:lnTo>
                  <a:lnTo>
                    <a:pt x="1256" y="3919"/>
                  </a:lnTo>
                  <a:lnTo>
                    <a:pt x="1219" y="3939"/>
                  </a:lnTo>
                  <a:lnTo>
                    <a:pt x="1181" y="3958"/>
                  </a:lnTo>
                  <a:lnTo>
                    <a:pt x="1145" y="3975"/>
                  </a:lnTo>
                  <a:lnTo>
                    <a:pt x="1109" y="3994"/>
                  </a:lnTo>
                  <a:lnTo>
                    <a:pt x="1073" y="4010"/>
                  </a:lnTo>
                  <a:lnTo>
                    <a:pt x="1037" y="4027"/>
                  </a:lnTo>
                  <a:lnTo>
                    <a:pt x="1002" y="4044"/>
                  </a:lnTo>
                  <a:lnTo>
                    <a:pt x="968" y="4059"/>
                  </a:lnTo>
                  <a:lnTo>
                    <a:pt x="934" y="4074"/>
                  </a:lnTo>
                  <a:lnTo>
                    <a:pt x="900" y="4088"/>
                  </a:lnTo>
                  <a:lnTo>
                    <a:pt x="866" y="4101"/>
                  </a:lnTo>
                  <a:lnTo>
                    <a:pt x="834" y="4114"/>
                  </a:lnTo>
                  <a:lnTo>
                    <a:pt x="802" y="4126"/>
                  </a:lnTo>
                  <a:lnTo>
                    <a:pt x="770" y="4139"/>
                  </a:lnTo>
                  <a:lnTo>
                    <a:pt x="739" y="4150"/>
                  </a:lnTo>
                  <a:lnTo>
                    <a:pt x="708" y="4160"/>
                  </a:lnTo>
                  <a:lnTo>
                    <a:pt x="678" y="4170"/>
                  </a:lnTo>
                  <a:lnTo>
                    <a:pt x="649" y="4179"/>
                  </a:lnTo>
                  <a:lnTo>
                    <a:pt x="620" y="4188"/>
                  </a:lnTo>
                  <a:lnTo>
                    <a:pt x="592" y="4197"/>
                  </a:lnTo>
                  <a:lnTo>
                    <a:pt x="564" y="4204"/>
                  </a:lnTo>
                  <a:lnTo>
                    <a:pt x="536" y="4210"/>
                  </a:lnTo>
                  <a:lnTo>
                    <a:pt x="510" y="4216"/>
                  </a:lnTo>
                  <a:lnTo>
                    <a:pt x="484" y="4223"/>
                  </a:lnTo>
                  <a:lnTo>
                    <a:pt x="458" y="4227"/>
                  </a:lnTo>
                  <a:lnTo>
                    <a:pt x="433" y="4231"/>
                  </a:lnTo>
                  <a:lnTo>
                    <a:pt x="409" y="4235"/>
                  </a:lnTo>
                  <a:lnTo>
                    <a:pt x="386" y="4238"/>
                  </a:lnTo>
                  <a:lnTo>
                    <a:pt x="363" y="4240"/>
                  </a:lnTo>
                  <a:lnTo>
                    <a:pt x="340" y="4241"/>
                  </a:lnTo>
                  <a:lnTo>
                    <a:pt x="319" y="4242"/>
                  </a:lnTo>
                  <a:lnTo>
                    <a:pt x="297" y="4243"/>
                  </a:lnTo>
                  <a:lnTo>
                    <a:pt x="278" y="4242"/>
                  </a:lnTo>
                  <a:lnTo>
                    <a:pt x="258" y="4241"/>
                  </a:lnTo>
                  <a:lnTo>
                    <a:pt x="239" y="4240"/>
                  </a:lnTo>
                  <a:lnTo>
                    <a:pt x="221" y="4238"/>
                  </a:lnTo>
                  <a:lnTo>
                    <a:pt x="203" y="4235"/>
                  </a:lnTo>
                  <a:lnTo>
                    <a:pt x="187" y="4231"/>
                  </a:lnTo>
                  <a:lnTo>
                    <a:pt x="170" y="4227"/>
                  </a:lnTo>
                  <a:lnTo>
                    <a:pt x="154" y="4222"/>
                  </a:lnTo>
                  <a:lnTo>
                    <a:pt x="140" y="4216"/>
                  </a:lnTo>
                  <a:lnTo>
                    <a:pt x="126" y="4210"/>
                  </a:lnTo>
                  <a:lnTo>
                    <a:pt x="113" y="4204"/>
                  </a:lnTo>
                  <a:lnTo>
                    <a:pt x="101" y="4196"/>
                  </a:lnTo>
                  <a:lnTo>
                    <a:pt x="88" y="4188"/>
                  </a:lnTo>
                  <a:lnTo>
                    <a:pt x="78" y="4179"/>
                  </a:lnTo>
                  <a:lnTo>
                    <a:pt x="67" y="4170"/>
                  </a:lnTo>
                  <a:lnTo>
                    <a:pt x="57" y="4160"/>
                  </a:lnTo>
                  <a:lnTo>
                    <a:pt x="49" y="4149"/>
                  </a:lnTo>
                  <a:lnTo>
                    <a:pt x="40" y="4139"/>
                  </a:lnTo>
                  <a:lnTo>
                    <a:pt x="33" y="4126"/>
                  </a:lnTo>
                  <a:lnTo>
                    <a:pt x="26" y="4114"/>
                  </a:lnTo>
                  <a:lnTo>
                    <a:pt x="21" y="4101"/>
                  </a:lnTo>
                  <a:lnTo>
                    <a:pt x="16" y="4087"/>
                  </a:lnTo>
                  <a:lnTo>
                    <a:pt x="10" y="4074"/>
                  </a:lnTo>
                  <a:lnTo>
                    <a:pt x="7" y="4058"/>
                  </a:lnTo>
                  <a:lnTo>
                    <a:pt x="4" y="4042"/>
                  </a:lnTo>
                  <a:lnTo>
                    <a:pt x="2" y="4027"/>
                  </a:lnTo>
                  <a:lnTo>
                    <a:pt x="1" y="4010"/>
                  </a:lnTo>
                  <a:lnTo>
                    <a:pt x="0" y="3993"/>
                  </a:lnTo>
                  <a:lnTo>
                    <a:pt x="0" y="3975"/>
                  </a:lnTo>
                  <a:lnTo>
                    <a:pt x="1" y="3957"/>
                  </a:lnTo>
                  <a:lnTo>
                    <a:pt x="3" y="3938"/>
                  </a:lnTo>
                  <a:lnTo>
                    <a:pt x="5" y="3918"/>
                  </a:lnTo>
                  <a:lnTo>
                    <a:pt x="8" y="3899"/>
                  </a:lnTo>
                  <a:lnTo>
                    <a:pt x="13" y="3878"/>
                  </a:lnTo>
                  <a:lnTo>
                    <a:pt x="17" y="3857"/>
                  </a:lnTo>
                  <a:lnTo>
                    <a:pt x="23" y="3835"/>
                  </a:lnTo>
                  <a:lnTo>
                    <a:pt x="29" y="3814"/>
                  </a:lnTo>
                  <a:lnTo>
                    <a:pt x="35" y="3791"/>
                  </a:lnTo>
                  <a:lnTo>
                    <a:pt x="44" y="3767"/>
                  </a:lnTo>
                  <a:lnTo>
                    <a:pt x="52" y="3743"/>
                  </a:lnTo>
                  <a:lnTo>
                    <a:pt x="61" y="3719"/>
                  </a:lnTo>
                  <a:lnTo>
                    <a:pt x="71" y="3695"/>
                  </a:lnTo>
                  <a:lnTo>
                    <a:pt x="82" y="3670"/>
                  </a:lnTo>
                  <a:lnTo>
                    <a:pt x="92" y="3644"/>
                  </a:lnTo>
                  <a:lnTo>
                    <a:pt x="105" y="3618"/>
                  </a:lnTo>
                  <a:lnTo>
                    <a:pt x="118" y="3591"/>
                  </a:lnTo>
                  <a:lnTo>
                    <a:pt x="132" y="3564"/>
                  </a:lnTo>
                  <a:lnTo>
                    <a:pt x="145" y="3537"/>
                  </a:lnTo>
                  <a:lnTo>
                    <a:pt x="161" y="3509"/>
                  </a:lnTo>
                  <a:lnTo>
                    <a:pt x="176" y="3481"/>
                  </a:lnTo>
                  <a:lnTo>
                    <a:pt x="193" y="3452"/>
                  </a:lnTo>
                  <a:lnTo>
                    <a:pt x="209" y="3423"/>
                  </a:lnTo>
                  <a:lnTo>
                    <a:pt x="228" y="3393"/>
                  </a:lnTo>
                  <a:lnTo>
                    <a:pt x="246" y="3363"/>
                  </a:lnTo>
                  <a:lnTo>
                    <a:pt x="265" y="3333"/>
                  </a:lnTo>
                  <a:lnTo>
                    <a:pt x="285" y="3302"/>
                  </a:lnTo>
                  <a:lnTo>
                    <a:pt x="306" y="3271"/>
                  </a:lnTo>
                  <a:lnTo>
                    <a:pt x="326" y="3240"/>
                  </a:lnTo>
                  <a:lnTo>
                    <a:pt x="348" y="3209"/>
                  </a:lnTo>
                  <a:lnTo>
                    <a:pt x="371" y="3177"/>
                  </a:lnTo>
                  <a:lnTo>
                    <a:pt x="395" y="3144"/>
                  </a:lnTo>
                  <a:lnTo>
                    <a:pt x="418" y="3112"/>
                  </a:lnTo>
                  <a:lnTo>
                    <a:pt x="443" y="3079"/>
                  </a:lnTo>
                  <a:lnTo>
                    <a:pt x="467" y="3045"/>
                  </a:lnTo>
                  <a:lnTo>
                    <a:pt x="493" y="3011"/>
                  </a:lnTo>
                  <a:lnTo>
                    <a:pt x="519" y="2978"/>
                  </a:lnTo>
                  <a:lnTo>
                    <a:pt x="546" y="2944"/>
                  </a:lnTo>
                  <a:lnTo>
                    <a:pt x="574" y="2910"/>
                  </a:lnTo>
                  <a:lnTo>
                    <a:pt x="602" y="2875"/>
                  </a:lnTo>
                  <a:lnTo>
                    <a:pt x="630" y="2840"/>
                  </a:lnTo>
                  <a:lnTo>
                    <a:pt x="660" y="2805"/>
                  </a:lnTo>
                  <a:lnTo>
                    <a:pt x="689" y="2770"/>
                  </a:lnTo>
                  <a:lnTo>
                    <a:pt x="719" y="2734"/>
                  </a:lnTo>
                  <a:lnTo>
                    <a:pt x="750" y="2699"/>
                  </a:lnTo>
                  <a:lnTo>
                    <a:pt x="781" y="2662"/>
                  </a:lnTo>
                  <a:lnTo>
                    <a:pt x="813" y="2627"/>
                  </a:lnTo>
                  <a:lnTo>
                    <a:pt x="846" y="2591"/>
                  </a:lnTo>
                  <a:lnTo>
                    <a:pt x="879" y="2555"/>
                  </a:lnTo>
                  <a:lnTo>
                    <a:pt x="912" y="2518"/>
                  </a:lnTo>
                  <a:lnTo>
                    <a:pt x="946" y="2481"/>
                  </a:lnTo>
                  <a:lnTo>
                    <a:pt x="980" y="2445"/>
                  </a:lnTo>
                  <a:lnTo>
                    <a:pt x="1016" y="2408"/>
                  </a:lnTo>
                  <a:lnTo>
                    <a:pt x="1051" y="2371"/>
                  </a:lnTo>
                  <a:lnTo>
                    <a:pt x="1086" y="2334"/>
                  </a:lnTo>
                  <a:lnTo>
                    <a:pt x="1122" y="2297"/>
                  </a:lnTo>
                  <a:lnTo>
                    <a:pt x="1159" y="2261"/>
                  </a:lnTo>
                  <a:lnTo>
                    <a:pt x="1196" y="2223"/>
                  </a:lnTo>
                  <a:lnTo>
                    <a:pt x="1233" y="2186"/>
                  </a:lnTo>
                  <a:lnTo>
                    <a:pt x="1270" y="2149"/>
                  </a:lnTo>
                  <a:lnTo>
                    <a:pt x="1309" y="2112"/>
                  </a:lnTo>
                  <a:lnTo>
                    <a:pt x="1347" y="2075"/>
                  </a:lnTo>
                  <a:lnTo>
                    <a:pt x="1385" y="2038"/>
                  </a:lnTo>
                  <a:lnTo>
                    <a:pt x="1425" y="2001"/>
                  </a:lnTo>
                  <a:lnTo>
                    <a:pt x="1464" y="1964"/>
                  </a:lnTo>
                  <a:lnTo>
                    <a:pt x="1504" y="1926"/>
                  </a:lnTo>
                  <a:lnTo>
                    <a:pt x="1544" y="1890"/>
                  </a:lnTo>
                  <a:lnTo>
                    <a:pt x="1584" y="1853"/>
                  </a:lnTo>
                  <a:lnTo>
                    <a:pt x="1625" y="1816"/>
                  </a:lnTo>
                  <a:lnTo>
                    <a:pt x="1665" y="1779"/>
                  </a:lnTo>
                  <a:lnTo>
                    <a:pt x="1707" y="1743"/>
                  </a:lnTo>
                  <a:lnTo>
                    <a:pt x="1748" y="1707"/>
                  </a:lnTo>
                  <a:lnTo>
                    <a:pt x="1790" y="1669"/>
                  </a:lnTo>
                  <a:lnTo>
                    <a:pt x="1831" y="1633"/>
                  </a:lnTo>
                  <a:lnTo>
                    <a:pt x="1874" y="1598"/>
                  </a:lnTo>
                  <a:lnTo>
                    <a:pt x="1915" y="1562"/>
                  </a:lnTo>
                  <a:lnTo>
                    <a:pt x="1957" y="1526"/>
                  </a:lnTo>
                  <a:lnTo>
                    <a:pt x="2000" y="1490"/>
                  </a:lnTo>
                  <a:lnTo>
                    <a:pt x="2042" y="1455"/>
                  </a:lnTo>
                  <a:lnTo>
                    <a:pt x="2085" y="1420"/>
                  </a:lnTo>
                  <a:lnTo>
                    <a:pt x="2128" y="1385"/>
                  </a:lnTo>
                  <a:lnTo>
                    <a:pt x="2171" y="1351"/>
                  </a:lnTo>
                  <a:lnTo>
                    <a:pt x="2214" y="1316"/>
                  </a:lnTo>
                  <a:lnTo>
                    <a:pt x="2257" y="1281"/>
                  </a:lnTo>
                  <a:lnTo>
                    <a:pt x="2300" y="1248"/>
                  </a:lnTo>
                  <a:lnTo>
                    <a:pt x="2344" y="1214"/>
                  </a:lnTo>
                  <a:lnTo>
                    <a:pt x="2387" y="1181"/>
                  </a:lnTo>
                  <a:lnTo>
                    <a:pt x="2430" y="1148"/>
                  </a:lnTo>
                  <a:lnTo>
                    <a:pt x="2473" y="1115"/>
                  </a:lnTo>
                  <a:lnTo>
                    <a:pt x="2517" y="1082"/>
                  </a:lnTo>
                  <a:lnTo>
                    <a:pt x="2561" y="1050"/>
                  </a:lnTo>
                  <a:lnTo>
                    <a:pt x="2604" y="1018"/>
                  </a:lnTo>
                  <a:lnTo>
                    <a:pt x="2647" y="986"/>
                  </a:lnTo>
                  <a:lnTo>
                    <a:pt x="2690" y="955"/>
                  </a:lnTo>
                  <a:lnTo>
                    <a:pt x="2734" y="925"/>
                  </a:lnTo>
                  <a:lnTo>
                    <a:pt x="2776" y="894"/>
                  </a:lnTo>
                  <a:lnTo>
                    <a:pt x="2820" y="864"/>
                  </a:lnTo>
                  <a:lnTo>
                    <a:pt x="2862" y="834"/>
                  </a:lnTo>
                  <a:lnTo>
                    <a:pt x="2905" y="805"/>
                  </a:lnTo>
                  <a:lnTo>
                    <a:pt x="2948" y="776"/>
                  </a:lnTo>
                  <a:lnTo>
                    <a:pt x="2991" y="748"/>
                  </a:lnTo>
                  <a:lnTo>
                    <a:pt x="3032" y="719"/>
                  </a:lnTo>
                  <a:lnTo>
                    <a:pt x="3074" y="692"/>
                  </a:lnTo>
                  <a:lnTo>
                    <a:pt x="3117" y="664"/>
                  </a:lnTo>
                  <a:lnTo>
                    <a:pt x="3158" y="638"/>
                  </a:lnTo>
                  <a:lnTo>
                    <a:pt x="3200" y="611"/>
                  </a:lnTo>
                  <a:lnTo>
                    <a:pt x="3241" y="585"/>
                  </a:lnTo>
                  <a:lnTo>
                    <a:pt x="3282" y="561"/>
                  </a:lnTo>
                  <a:lnTo>
                    <a:pt x="3323" y="536"/>
                  </a:lnTo>
                  <a:lnTo>
                    <a:pt x="3364" y="511"/>
                  </a:lnTo>
                  <a:lnTo>
                    <a:pt x="3404" y="487"/>
                  </a:lnTo>
                  <a:lnTo>
                    <a:pt x="3444" y="463"/>
                  </a:lnTo>
                  <a:lnTo>
                    <a:pt x="3484" y="441"/>
                  </a:lnTo>
                  <a:lnTo>
                    <a:pt x="3523" y="419"/>
                  </a:lnTo>
                  <a:lnTo>
                    <a:pt x="3563" y="397"/>
                  </a:lnTo>
                  <a:lnTo>
                    <a:pt x="3601" y="375"/>
                  </a:lnTo>
                  <a:lnTo>
                    <a:pt x="3639" y="355"/>
                  </a:lnTo>
                  <a:lnTo>
                    <a:pt x="3678" y="334"/>
                  </a:lnTo>
                  <a:lnTo>
                    <a:pt x="3716" y="314"/>
                  </a:lnTo>
                  <a:lnTo>
                    <a:pt x="3753" y="296"/>
                  </a:lnTo>
                  <a:lnTo>
                    <a:pt x="3789" y="277"/>
                  </a:lnTo>
                  <a:lnTo>
                    <a:pt x="3826" y="258"/>
                  </a:lnTo>
                  <a:lnTo>
                    <a:pt x="3862" y="241"/>
                  </a:lnTo>
                  <a:lnTo>
                    <a:pt x="3898" y="224"/>
                  </a:lnTo>
                  <a:lnTo>
                    <a:pt x="3933" y="208"/>
                  </a:lnTo>
                  <a:lnTo>
                    <a:pt x="3968" y="192"/>
                  </a:lnTo>
                  <a:lnTo>
                    <a:pt x="4003" y="178"/>
                  </a:lnTo>
                  <a:lnTo>
                    <a:pt x="4036" y="163"/>
                  </a:lnTo>
                  <a:lnTo>
                    <a:pt x="4070" y="149"/>
                  </a:lnTo>
                  <a:lnTo>
                    <a:pt x="4102" y="135"/>
                  </a:lnTo>
                  <a:lnTo>
                    <a:pt x="4136" y="123"/>
                  </a:lnTo>
                  <a:lnTo>
                    <a:pt x="4167" y="110"/>
                  </a:lnTo>
                  <a:lnTo>
                    <a:pt x="4199" y="99"/>
                  </a:lnTo>
                  <a:lnTo>
                    <a:pt x="4230" y="88"/>
                  </a:lnTo>
                  <a:lnTo>
                    <a:pt x="4260" y="78"/>
                  </a:lnTo>
                  <a:lnTo>
                    <a:pt x="4290" y="68"/>
                  </a:lnTo>
                  <a:lnTo>
                    <a:pt x="4319" y="60"/>
                  </a:lnTo>
                  <a:lnTo>
                    <a:pt x="4347" y="51"/>
                  </a:lnTo>
                  <a:lnTo>
                    <a:pt x="4376" y="43"/>
                  </a:lnTo>
                  <a:lnTo>
                    <a:pt x="4403" y="36"/>
                  </a:lnTo>
                  <a:lnTo>
                    <a:pt x="4430" y="29"/>
                  </a:lnTo>
                  <a:lnTo>
                    <a:pt x="4457" y="23"/>
                  </a:lnTo>
                  <a:lnTo>
                    <a:pt x="4482" y="18"/>
                  </a:lnTo>
                  <a:lnTo>
                    <a:pt x="4508" y="14"/>
                  </a:lnTo>
                  <a:lnTo>
                    <a:pt x="4531" y="10"/>
                  </a:lnTo>
                  <a:lnTo>
                    <a:pt x="4555" y="7"/>
                  </a:lnTo>
                  <a:lnTo>
                    <a:pt x="4579" y="5"/>
                  </a:lnTo>
                  <a:lnTo>
                    <a:pt x="4602" y="3"/>
                  </a:lnTo>
                  <a:lnTo>
                    <a:pt x="4624" y="2"/>
                  </a:lnTo>
                  <a:lnTo>
                    <a:pt x="4644" y="0"/>
                  </a:lnTo>
                  <a:lnTo>
                    <a:pt x="4665" y="0"/>
                  </a:lnTo>
                  <a:lnTo>
                    <a:pt x="4685" y="2"/>
                  </a:lnTo>
                  <a:lnTo>
                    <a:pt x="4704" y="3"/>
                  </a:lnTo>
                  <a:lnTo>
                    <a:pt x="4723" y="5"/>
                  </a:lnTo>
                  <a:lnTo>
                    <a:pt x="4741" y="7"/>
                  </a:lnTo>
                  <a:lnTo>
                    <a:pt x="4758" y="10"/>
                  </a:lnTo>
                  <a:lnTo>
                    <a:pt x="4775" y="14"/>
                  </a:lnTo>
                  <a:lnTo>
                    <a:pt x="4790" y="19"/>
                  </a:lnTo>
                  <a:lnTo>
                    <a:pt x="4805" y="24"/>
                  </a:lnTo>
                  <a:lnTo>
                    <a:pt x="4819" y="29"/>
                  </a:lnTo>
                  <a:lnTo>
                    <a:pt x="4833" y="36"/>
                  </a:lnTo>
                  <a:lnTo>
                    <a:pt x="4846" y="43"/>
                  </a:lnTo>
                  <a:lnTo>
                    <a:pt x="4859" y="51"/>
                  </a:lnTo>
                  <a:lnTo>
                    <a:pt x="4870" y="60"/>
                  </a:lnTo>
                  <a:lnTo>
                    <a:pt x="4881" y="69"/>
                  </a:lnTo>
                  <a:lnTo>
                    <a:pt x="4891" y="78"/>
                  </a:lnTo>
                  <a:lnTo>
                    <a:pt x="4900" y="88"/>
                  </a:lnTo>
                  <a:close/>
                </a:path>
              </a:pathLst>
            </a:custGeom>
            <a:solidFill>
              <a:srgbClr val="B2B2B2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50"/>
            <p:cNvSpPr>
              <a:spLocks noChangeShapeType="1"/>
            </p:cNvSpPr>
            <p:nvPr/>
          </p:nvSpPr>
          <p:spPr bwMode="auto">
            <a:xfrm flipV="1">
              <a:off x="3502025" y="4581525"/>
              <a:ext cx="1241425" cy="10414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51"/>
            <p:cNvSpPr>
              <a:spLocks/>
            </p:cNvSpPr>
            <p:nvPr/>
          </p:nvSpPr>
          <p:spPr bwMode="auto">
            <a:xfrm>
              <a:off x="4697413" y="4568825"/>
              <a:ext cx="61912" cy="55563"/>
            </a:xfrm>
            <a:custGeom>
              <a:avLst/>
              <a:gdLst>
                <a:gd name="T0" fmla="*/ 0 w 195"/>
                <a:gd name="T1" fmla="*/ 30307 h 176"/>
                <a:gd name="T2" fmla="*/ 61912 w 195"/>
                <a:gd name="T3" fmla="*/ 0 h 176"/>
                <a:gd name="T4" fmla="*/ 21272 w 195"/>
                <a:gd name="T5" fmla="*/ 55563 h 176"/>
                <a:gd name="T6" fmla="*/ 20955 w 195"/>
                <a:gd name="T7" fmla="*/ 34411 h 176"/>
                <a:gd name="T8" fmla="*/ 0 w 195"/>
                <a:gd name="T9" fmla="*/ 30307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" h="176">
                  <a:moveTo>
                    <a:pt x="0" y="96"/>
                  </a:moveTo>
                  <a:lnTo>
                    <a:pt x="195" y="0"/>
                  </a:lnTo>
                  <a:lnTo>
                    <a:pt x="67" y="176"/>
                  </a:lnTo>
                  <a:lnTo>
                    <a:pt x="66" y="109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52"/>
            <p:cNvSpPr>
              <a:spLocks noChangeShapeType="1"/>
            </p:cNvSpPr>
            <p:nvPr/>
          </p:nvSpPr>
          <p:spPr bwMode="auto">
            <a:xfrm flipV="1">
              <a:off x="1349375" y="2017713"/>
              <a:ext cx="1243013" cy="1041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53"/>
            <p:cNvSpPr>
              <a:spLocks/>
            </p:cNvSpPr>
            <p:nvPr/>
          </p:nvSpPr>
          <p:spPr bwMode="auto">
            <a:xfrm>
              <a:off x="2544763" y="2005013"/>
              <a:ext cx="61912" cy="55562"/>
            </a:xfrm>
            <a:custGeom>
              <a:avLst/>
              <a:gdLst>
                <a:gd name="T0" fmla="*/ 0 w 196"/>
                <a:gd name="T1" fmla="*/ 29991 h 176"/>
                <a:gd name="T2" fmla="*/ 61912 w 196"/>
                <a:gd name="T3" fmla="*/ 0 h 176"/>
                <a:gd name="T4" fmla="*/ 21480 w 196"/>
                <a:gd name="T5" fmla="*/ 55562 h 176"/>
                <a:gd name="T6" fmla="*/ 21480 w 196"/>
                <a:gd name="T7" fmla="*/ 34095 h 176"/>
                <a:gd name="T8" fmla="*/ 0 w 196"/>
                <a:gd name="T9" fmla="*/ 29991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76">
                  <a:moveTo>
                    <a:pt x="0" y="95"/>
                  </a:moveTo>
                  <a:lnTo>
                    <a:pt x="196" y="0"/>
                  </a:lnTo>
                  <a:lnTo>
                    <a:pt x="68" y="176"/>
                  </a:lnTo>
                  <a:lnTo>
                    <a:pt x="68" y="10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54"/>
            <p:cNvSpPr>
              <a:spLocks noChangeShapeType="1"/>
            </p:cNvSpPr>
            <p:nvPr/>
          </p:nvSpPr>
          <p:spPr bwMode="auto">
            <a:xfrm flipV="1">
              <a:off x="2938463" y="3902075"/>
              <a:ext cx="2549525" cy="95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55"/>
            <p:cNvSpPr>
              <a:spLocks/>
            </p:cNvSpPr>
            <p:nvPr/>
          </p:nvSpPr>
          <p:spPr bwMode="auto">
            <a:xfrm>
              <a:off x="5454650" y="3884613"/>
              <a:ext cx="66675" cy="33337"/>
            </a:xfrm>
            <a:custGeom>
              <a:avLst/>
              <a:gdLst>
                <a:gd name="T0" fmla="*/ 0 w 211"/>
                <a:gd name="T1" fmla="*/ 0 h 105"/>
                <a:gd name="T2" fmla="*/ 66675 w 211"/>
                <a:gd name="T3" fmla="*/ 16827 h 105"/>
                <a:gd name="T4" fmla="*/ 0 w 211"/>
                <a:gd name="T5" fmla="*/ 33337 h 105"/>
                <a:gd name="T6" fmla="*/ 0 w 211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105">
                  <a:moveTo>
                    <a:pt x="0" y="0"/>
                  </a:moveTo>
                  <a:lnTo>
                    <a:pt x="211" y="53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56"/>
            <p:cNvSpPr>
              <a:spLocks noChangeShapeType="1"/>
            </p:cNvSpPr>
            <p:nvPr/>
          </p:nvSpPr>
          <p:spPr bwMode="auto">
            <a:xfrm flipH="1" flipV="1">
              <a:off x="2930525" y="1362075"/>
              <a:ext cx="7938" cy="25495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57"/>
            <p:cNvSpPr>
              <a:spLocks/>
            </p:cNvSpPr>
            <p:nvPr/>
          </p:nvSpPr>
          <p:spPr bwMode="auto">
            <a:xfrm>
              <a:off x="2913063" y="1328738"/>
              <a:ext cx="33337" cy="66675"/>
            </a:xfrm>
            <a:custGeom>
              <a:avLst/>
              <a:gdLst>
                <a:gd name="T0" fmla="*/ 0 w 106"/>
                <a:gd name="T1" fmla="*/ 66675 h 211"/>
                <a:gd name="T2" fmla="*/ 16669 w 106"/>
                <a:gd name="T3" fmla="*/ 0 h 211"/>
                <a:gd name="T4" fmla="*/ 33337 w 106"/>
                <a:gd name="T5" fmla="*/ 66675 h 211"/>
                <a:gd name="T6" fmla="*/ 0 w 106"/>
                <a:gd name="T7" fmla="*/ 66675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1">
                  <a:moveTo>
                    <a:pt x="0" y="211"/>
                  </a:moveTo>
                  <a:lnTo>
                    <a:pt x="53" y="0"/>
                  </a:lnTo>
                  <a:lnTo>
                    <a:pt x="106" y="211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60"/>
            <p:cNvSpPr>
              <a:spLocks noChangeShapeType="1"/>
            </p:cNvSpPr>
            <p:nvPr/>
          </p:nvSpPr>
          <p:spPr bwMode="auto">
            <a:xfrm>
              <a:off x="1724025" y="5068888"/>
              <a:ext cx="615950" cy="7334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61"/>
            <p:cNvSpPr>
              <a:spLocks/>
            </p:cNvSpPr>
            <p:nvPr/>
          </p:nvSpPr>
          <p:spPr bwMode="auto">
            <a:xfrm>
              <a:off x="1677988" y="5011738"/>
              <a:ext cx="111125" cy="123825"/>
            </a:xfrm>
            <a:custGeom>
              <a:avLst/>
              <a:gdLst>
                <a:gd name="T0" fmla="*/ 59982 w 352"/>
                <a:gd name="T1" fmla="*/ 123825 h 390"/>
                <a:gd name="T2" fmla="*/ 0 w 352"/>
                <a:gd name="T3" fmla="*/ 0 h 390"/>
                <a:gd name="T4" fmla="*/ 111125 w 352"/>
                <a:gd name="T5" fmla="*/ 80963 h 390"/>
                <a:gd name="T6" fmla="*/ 68506 w 352"/>
                <a:gd name="T7" fmla="*/ 82233 h 390"/>
                <a:gd name="T8" fmla="*/ 59982 w 352"/>
                <a:gd name="T9" fmla="*/ 123825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390">
                  <a:moveTo>
                    <a:pt x="190" y="390"/>
                  </a:moveTo>
                  <a:lnTo>
                    <a:pt x="0" y="0"/>
                  </a:lnTo>
                  <a:lnTo>
                    <a:pt x="352" y="255"/>
                  </a:lnTo>
                  <a:lnTo>
                    <a:pt x="217" y="259"/>
                  </a:lnTo>
                  <a:lnTo>
                    <a:pt x="190" y="39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62"/>
            <p:cNvSpPr>
              <a:spLocks/>
            </p:cNvSpPr>
            <p:nvPr/>
          </p:nvSpPr>
          <p:spPr bwMode="auto">
            <a:xfrm>
              <a:off x="2276475" y="5734050"/>
              <a:ext cx="111125" cy="123825"/>
            </a:xfrm>
            <a:custGeom>
              <a:avLst/>
              <a:gdLst>
                <a:gd name="T0" fmla="*/ 50972 w 351"/>
                <a:gd name="T1" fmla="*/ 0 h 390"/>
                <a:gd name="T2" fmla="*/ 111125 w 351"/>
                <a:gd name="T3" fmla="*/ 123825 h 390"/>
                <a:gd name="T4" fmla="*/ 0 w 351"/>
                <a:gd name="T5" fmla="*/ 42545 h 390"/>
                <a:gd name="T6" fmla="*/ 43057 w 351"/>
                <a:gd name="T7" fmla="*/ 41593 h 390"/>
                <a:gd name="T8" fmla="*/ 50972 w 351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390">
                  <a:moveTo>
                    <a:pt x="161" y="0"/>
                  </a:moveTo>
                  <a:lnTo>
                    <a:pt x="351" y="390"/>
                  </a:lnTo>
                  <a:lnTo>
                    <a:pt x="0" y="134"/>
                  </a:lnTo>
                  <a:lnTo>
                    <a:pt x="136" y="13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63"/>
            <p:cNvSpPr>
              <a:spLocks noChangeShapeType="1"/>
            </p:cNvSpPr>
            <p:nvPr/>
          </p:nvSpPr>
          <p:spPr bwMode="auto">
            <a:xfrm>
              <a:off x="258763" y="2801938"/>
              <a:ext cx="1585912" cy="18875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64"/>
            <p:cNvSpPr>
              <a:spLocks/>
            </p:cNvSpPr>
            <p:nvPr/>
          </p:nvSpPr>
          <p:spPr bwMode="auto">
            <a:xfrm>
              <a:off x="212725" y="2744788"/>
              <a:ext cx="111125" cy="123825"/>
            </a:xfrm>
            <a:custGeom>
              <a:avLst/>
              <a:gdLst>
                <a:gd name="T0" fmla="*/ 59837 w 351"/>
                <a:gd name="T1" fmla="*/ 123825 h 391"/>
                <a:gd name="T2" fmla="*/ 0 w 351"/>
                <a:gd name="T3" fmla="*/ 0 h 391"/>
                <a:gd name="T4" fmla="*/ 111125 w 351"/>
                <a:gd name="T5" fmla="*/ 80755 h 391"/>
                <a:gd name="T6" fmla="*/ 68068 w 351"/>
                <a:gd name="T7" fmla="*/ 81705 h 391"/>
                <a:gd name="T8" fmla="*/ 59837 w 351"/>
                <a:gd name="T9" fmla="*/ 123825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391">
                  <a:moveTo>
                    <a:pt x="189" y="391"/>
                  </a:moveTo>
                  <a:lnTo>
                    <a:pt x="0" y="0"/>
                  </a:lnTo>
                  <a:lnTo>
                    <a:pt x="351" y="255"/>
                  </a:lnTo>
                  <a:lnTo>
                    <a:pt x="215" y="258"/>
                  </a:lnTo>
                  <a:lnTo>
                    <a:pt x="189" y="39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65"/>
            <p:cNvSpPr>
              <a:spLocks/>
            </p:cNvSpPr>
            <p:nvPr/>
          </p:nvSpPr>
          <p:spPr bwMode="auto">
            <a:xfrm>
              <a:off x="1779588" y="4621213"/>
              <a:ext cx="111125" cy="123825"/>
            </a:xfrm>
            <a:custGeom>
              <a:avLst/>
              <a:gdLst>
                <a:gd name="T0" fmla="*/ 50998 w 353"/>
                <a:gd name="T1" fmla="*/ 0 h 390"/>
                <a:gd name="T2" fmla="*/ 111125 w 353"/>
                <a:gd name="T3" fmla="*/ 123825 h 390"/>
                <a:gd name="T4" fmla="*/ 0 w 353"/>
                <a:gd name="T5" fmla="*/ 43180 h 390"/>
                <a:gd name="T6" fmla="*/ 42813 w 353"/>
                <a:gd name="T7" fmla="*/ 42228 h 390"/>
                <a:gd name="T8" fmla="*/ 50998 w 353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90">
                  <a:moveTo>
                    <a:pt x="162" y="0"/>
                  </a:moveTo>
                  <a:lnTo>
                    <a:pt x="353" y="390"/>
                  </a:lnTo>
                  <a:lnTo>
                    <a:pt x="0" y="136"/>
                  </a:lnTo>
                  <a:lnTo>
                    <a:pt x="136" y="13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66"/>
            <p:cNvSpPr>
              <a:spLocks noChangeArrowheads="1"/>
            </p:cNvSpPr>
            <p:nvPr/>
          </p:nvSpPr>
          <p:spPr bwMode="auto">
            <a:xfrm>
              <a:off x="757238" y="3689350"/>
              <a:ext cx="2111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en-US" sz="4000"/>
            </a:p>
          </p:txBody>
        </p:sp>
        <p:sp>
          <p:nvSpPr>
            <p:cNvPr id="6172" name="Rectangle 67"/>
            <p:cNvSpPr>
              <a:spLocks noChangeArrowheads="1"/>
            </p:cNvSpPr>
            <p:nvPr/>
          </p:nvSpPr>
          <p:spPr bwMode="auto">
            <a:xfrm>
              <a:off x="458788" y="1862138"/>
              <a:ext cx="560387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ICC</a:t>
              </a:r>
              <a:endParaRPr lang="en-US" altLang="en-US" sz="2400"/>
            </a:p>
          </p:txBody>
        </p:sp>
        <p:sp>
          <p:nvSpPr>
            <p:cNvPr id="6173" name="Rectangle 68"/>
            <p:cNvSpPr>
              <a:spLocks noChangeArrowheads="1"/>
            </p:cNvSpPr>
            <p:nvPr/>
          </p:nvSpPr>
          <p:spPr bwMode="auto">
            <a:xfrm>
              <a:off x="1228725" y="1573213"/>
              <a:ext cx="2444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b="0">
                  <a:solidFill>
                    <a:srgbClr val="FF0000"/>
                  </a:solidFill>
                  <a:latin typeface="Symbol" pitchFamily="18" charset="2"/>
                </a:rPr>
                <a:t>w</a:t>
              </a:r>
              <a:endParaRPr lang="en-US" altLang="en-US" sz="4000"/>
            </a:p>
          </p:txBody>
        </p:sp>
        <p:sp>
          <p:nvSpPr>
            <p:cNvPr id="6175" name="Rectangle 70"/>
            <p:cNvSpPr>
              <a:spLocks noChangeArrowheads="1"/>
            </p:cNvSpPr>
            <p:nvPr/>
          </p:nvSpPr>
          <p:spPr bwMode="auto">
            <a:xfrm>
              <a:off x="3101975" y="1262063"/>
              <a:ext cx="15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en-US" sz="4000" dirty="0"/>
            </a:p>
          </p:txBody>
        </p:sp>
        <p:sp>
          <p:nvSpPr>
            <p:cNvPr id="6176" name="Rectangle 71"/>
            <p:cNvSpPr>
              <a:spLocks noChangeArrowheads="1"/>
            </p:cNvSpPr>
            <p:nvPr/>
          </p:nvSpPr>
          <p:spPr bwMode="auto">
            <a:xfrm>
              <a:off x="1677988" y="5362575"/>
              <a:ext cx="428002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 i="1" dirty="0" smtClean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en-US" sz="2500" b="0" dirty="0" smtClean="0">
                  <a:solidFill>
                    <a:srgbClr val="000000"/>
                  </a:solidFill>
                  <a:latin typeface="Times New Roman" pitchFamily="18" charset="0"/>
                </a:rPr>
                <a:t>/2</a:t>
              </a:r>
              <a:endParaRPr lang="en-US" altLang="en-US" sz="4000" dirty="0"/>
            </a:p>
          </p:txBody>
        </p:sp>
        <p:sp>
          <p:nvSpPr>
            <p:cNvPr id="6177" name="Rectangle 72"/>
            <p:cNvSpPr>
              <a:spLocks noChangeArrowheads="1"/>
            </p:cNvSpPr>
            <p:nvPr/>
          </p:nvSpPr>
          <p:spPr bwMode="auto">
            <a:xfrm>
              <a:off x="3352800" y="3600450"/>
              <a:ext cx="15875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en-US" sz="3600"/>
            </a:p>
          </p:txBody>
        </p:sp>
        <p:sp>
          <p:nvSpPr>
            <p:cNvPr id="6178" name="Rectangle 73"/>
            <p:cNvSpPr>
              <a:spLocks noChangeArrowheads="1"/>
            </p:cNvSpPr>
            <p:nvPr/>
          </p:nvSpPr>
          <p:spPr bwMode="auto">
            <a:xfrm>
              <a:off x="5376863" y="3940175"/>
              <a:ext cx="15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en-US" sz="4000"/>
            </a:p>
          </p:txBody>
        </p:sp>
        <p:grpSp>
          <p:nvGrpSpPr>
            <p:cNvPr id="6179" name="Group 79"/>
            <p:cNvGrpSpPr>
              <a:grpSpLocks/>
            </p:cNvGrpSpPr>
            <p:nvPr/>
          </p:nvGrpSpPr>
          <p:grpSpPr bwMode="auto">
            <a:xfrm>
              <a:off x="1852613" y="2060575"/>
              <a:ext cx="234950" cy="401638"/>
              <a:chOff x="1167" y="1298"/>
              <a:chExt cx="148" cy="253"/>
            </a:xfrm>
          </p:grpSpPr>
          <p:sp>
            <p:nvSpPr>
              <p:cNvPr id="6185" name="Rectangle 74"/>
              <p:cNvSpPr>
                <a:spLocks noChangeArrowheads="1"/>
              </p:cNvSpPr>
              <p:nvPr/>
            </p:nvSpPr>
            <p:spPr bwMode="auto">
              <a:xfrm>
                <a:off x="1167" y="1298"/>
                <a:ext cx="1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2500" b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en-US" sz="4000"/>
              </a:p>
            </p:txBody>
          </p:sp>
          <p:sp>
            <p:nvSpPr>
              <p:cNvPr id="6186" name="Rectangle 75"/>
              <p:cNvSpPr>
                <a:spLocks noChangeArrowheads="1"/>
              </p:cNvSpPr>
              <p:nvPr/>
            </p:nvSpPr>
            <p:spPr bwMode="auto">
              <a:xfrm>
                <a:off x="1273" y="1387"/>
                <a:ext cx="4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1900" b="0" dirty="0">
                    <a:solidFill>
                      <a:srgbClr val="FF0000"/>
                    </a:solidFill>
                    <a:latin typeface="Times New Roman" pitchFamily="18" charset="0"/>
                  </a:rPr>
                  <a:t>l</a:t>
                </a:r>
                <a:endParaRPr lang="en-US" altLang="en-US" sz="4000" dirty="0"/>
              </a:p>
            </p:txBody>
          </p:sp>
        </p:grpSp>
        <p:grpSp>
          <p:nvGrpSpPr>
            <p:cNvPr id="6180" name="Group 78"/>
            <p:cNvGrpSpPr>
              <a:grpSpLocks/>
            </p:cNvGrpSpPr>
            <p:nvPr/>
          </p:nvGrpSpPr>
          <p:grpSpPr bwMode="auto">
            <a:xfrm>
              <a:off x="4424363" y="4916488"/>
              <a:ext cx="211137" cy="401637"/>
              <a:chOff x="2827" y="2985"/>
              <a:chExt cx="133" cy="253"/>
            </a:xfrm>
          </p:grpSpPr>
          <p:sp>
            <p:nvSpPr>
              <p:cNvPr id="6183" name="Rectangle 76"/>
              <p:cNvSpPr>
                <a:spLocks noChangeArrowheads="1"/>
              </p:cNvSpPr>
              <p:nvPr/>
            </p:nvSpPr>
            <p:spPr bwMode="auto">
              <a:xfrm>
                <a:off x="2827" y="2985"/>
                <a:ext cx="1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2500" b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en-US" sz="4000"/>
              </a:p>
            </p:txBody>
          </p:sp>
          <p:sp>
            <p:nvSpPr>
              <p:cNvPr id="6184" name="Rectangle 77"/>
              <p:cNvSpPr>
                <a:spLocks noChangeArrowheads="1"/>
              </p:cNvSpPr>
              <p:nvPr/>
            </p:nvSpPr>
            <p:spPr bwMode="auto">
              <a:xfrm>
                <a:off x="2909" y="3074"/>
                <a:ext cx="51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1900" b="0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endParaRPr lang="en-US" altLang="en-US" sz="40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40262" y="1573213"/>
              <a:ext cx="4262957" cy="872162"/>
              <a:chOff x="4424363" y="856680"/>
              <a:chExt cx="4262957" cy="8721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24363" y="875980"/>
                    <a:ext cx="2187714" cy="8335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𝒍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den>
                          </m:f>
                        </m:oMath>
                      </m:oMathPara>
                    </a14:m>
                    <a:endParaRPr lang="en-US" sz="2800" b="1" dirty="0" smtClean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4363" y="875980"/>
                    <a:ext cx="2187714" cy="83356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571741" y="856680"/>
                    <a:ext cx="2115579" cy="8721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1741" y="856680"/>
                    <a:ext cx="2115579" cy="87216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438081" y="3367798"/>
                  <a:ext cx="1312347" cy="836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𝒗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den>
                        </m:f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081" y="3367798"/>
                  <a:ext cx="1312347" cy="83631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58"/>
            <p:cNvSpPr>
              <a:spLocks noChangeShapeType="1"/>
            </p:cNvSpPr>
            <p:nvPr/>
          </p:nvSpPr>
          <p:spPr bwMode="auto">
            <a:xfrm flipV="1">
              <a:off x="2938463" y="2654300"/>
              <a:ext cx="1498600" cy="1257300"/>
            </a:xfrm>
            <a:prstGeom prst="line">
              <a:avLst/>
            </a:prstGeom>
            <a:noFill/>
            <a:ln w="17463">
              <a:solidFill>
                <a:srgbClr val="C00000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503738" y="5535205"/>
                  <a:ext cx="4432816" cy="888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𝑰𝑪𝑪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𝑹𝒔𝒊𝒏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𝑹𝒄𝒐𝒔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738" y="5535205"/>
                  <a:ext cx="4432816" cy="8883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535153" y="3865563"/>
                  <a:ext cx="5668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153" y="3865563"/>
                  <a:ext cx="56682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0641" y="2607003"/>
                  <a:ext cx="5173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641" y="2607003"/>
                  <a:ext cx="517386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53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Differential Drive Motor Control Model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B77B3F-F8A2-4AC6-80E2-30DD654AA965}" type="slidenum">
              <a:rPr lang="en-US" altLang="en-US" sz="1400" b="0"/>
              <a:pPr eaLnBrk="1" hangingPunct="1"/>
              <a:t>6</a:t>
            </a:fld>
            <a:endParaRPr lang="en-US" altLang="en-US" sz="1400" b="0"/>
          </a:p>
        </p:txBody>
      </p:sp>
      <p:sp>
        <p:nvSpPr>
          <p:cNvPr id="6148" name="Line 43"/>
          <p:cNvSpPr>
            <a:spLocks noChangeShapeType="1"/>
          </p:cNvSpPr>
          <p:nvPr/>
        </p:nvSpPr>
        <p:spPr bwMode="auto">
          <a:xfrm>
            <a:off x="1214438" y="1858963"/>
            <a:ext cx="3043237" cy="3621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Freeform 44"/>
          <p:cNvSpPr>
            <a:spLocks/>
          </p:cNvSpPr>
          <p:nvPr/>
        </p:nvSpPr>
        <p:spPr bwMode="auto">
          <a:xfrm>
            <a:off x="3451225" y="3479800"/>
            <a:ext cx="85725" cy="423863"/>
          </a:xfrm>
          <a:custGeom>
            <a:avLst/>
            <a:gdLst>
              <a:gd name="T0" fmla="*/ 83791 w 266"/>
              <a:gd name="T1" fmla="*/ 423863 h 1331"/>
              <a:gd name="T2" fmla="*/ 84436 w 266"/>
              <a:gd name="T3" fmla="*/ 409214 h 1331"/>
              <a:gd name="T4" fmla="*/ 85080 w 266"/>
              <a:gd name="T5" fmla="*/ 394884 h 1331"/>
              <a:gd name="T6" fmla="*/ 85725 w 266"/>
              <a:gd name="T7" fmla="*/ 380235 h 1331"/>
              <a:gd name="T8" fmla="*/ 85725 w 266"/>
              <a:gd name="T9" fmla="*/ 365586 h 1331"/>
              <a:gd name="T10" fmla="*/ 85725 w 266"/>
              <a:gd name="T11" fmla="*/ 350937 h 1331"/>
              <a:gd name="T12" fmla="*/ 85080 w 266"/>
              <a:gd name="T13" fmla="*/ 336288 h 1331"/>
              <a:gd name="T14" fmla="*/ 84436 w 266"/>
              <a:gd name="T15" fmla="*/ 321958 h 1331"/>
              <a:gd name="T16" fmla="*/ 83469 w 266"/>
              <a:gd name="T17" fmla="*/ 307309 h 1331"/>
              <a:gd name="T18" fmla="*/ 82180 w 266"/>
              <a:gd name="T19" fmla="*/ 292978 h 1331"/>
              <a:gd name="T20" fmla="*/ 80891 w 266"/>
              <a:gd name="T21" fmla="*/ 278329 h 1331"/>
              <a:gd name="T22" fmla="*/ 79280 w 266"/>
              <a:gd name="T23" fmla="*/ 263999 h 1331"/>
              <a:gd name="T24" fmla="*/ 77346 w 266"/>
              <a:gd name="T25" fmla="*/ 249668 h 1331"/>
              <a:gd name="T26" fmla="*/ 74768 w 266"/>
              <a:gd name="T27" fmla="*/ 235338 h 1331"/>
              <a:gd name="T28" fmla="*/ 72512 w 266"/>
              <a:gd name="T29" fmla="*/ 221007 h 1331"/>
              <a:gd name="T30" fmla="*/ 69934 w 266"/>
              <a:gd name="T31" fmla="*/ 206359 h 1331"/>
              <a:gd name="T32" fmla="*/ 66711 w 266"/>
              <a:gd name="T33" fmla="*/ 192347 h 1331"/>
              <a:gd name="T34" fmla="*/ 63810 w 266"/>
              <a:gd name="T35" fmla="*/ 178016 h 1331"/>
              <a:gd name="T36" fmla="*/ 60265 w 266"/>
              <a:gd name="T37" fmla="*/ 164004 h 1331"/>
              <a:gd name="T38" fmla="*/ 56398 w 266"/>
              <a:gd name="T39" fmla="*/ 149674 h 1331"/>
              <a:gd name="T40" fmla="*/ 52531 w 266"/>
              <a:gd name="T41" fmla="*/ 135980 h 1331"/>
              <a:gd name="T42" fmla="*/ 48341 w 266"/>
              <a:gd name="T43" fmla="*/ 121650 h 1331"/>
              <a:gd name="T44" fmla="*/ 44152 w 266"/>
              <a:gd name="T45" fmla="*/ 107956 h 1331"/>
              <a:gd name="T46" fmla="*/ 39640 w 266"/>
              <a:gd name="T47" fmla="*/ 93944 h 1331"/>
              <a:gd name="T48" fmla="*/ 34483 w 266"/>
              <a:gd name="T49" fmla="*/ 80569 h 1331"/>
              <a:gd name="T50" fmla="*/ 29005 w 266"/>
              <a:gd name="T51" fmla="*/ 66557 h 1331"/>
              <a:gd name="T52" fmla="*/ 23848 w 266"/>
              <a:gd name="T53" fmla="*/ 53182 h 1331"/>
              <a:gd name="T54" fmla="*/ 18047 w 266"/>
              <a:gd name="T55" fmla="*/ 40125 h 1331"/>
              <a:gd name="T56" fmla="*/ 12569 w 266"/>
              <a:gd name="T57" fmla="*/ 26432 h 1331"/>
              <a:gd name="T58" fmla="*/ 6445 w 266"/>
              <a:gd name="T59" fmla="*/ 13375 h 1331"/>
              <a:gd name="T60" fmla="*/ 0 w 266"/>
              <a:gd name="T61" fmla="*/ 0 h 133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66" h="1331">
                <a:moveTo>
                  <a:pt x="260" y="1331"/>
                </a:moveTo>
                <a:lnTo>
                  <a:pt x="262" y="1285"/>
                </a:lnTo>
                <a:lnTo>
                  <a:pt x="264" y="1240"/>
                </a:lnTo>
                <a:lnTo>
                  <a:pt x="266" y="1194"/>
                </a:lnTo>
                <a:lnTo>
                  <a:pt x="266" y="1148"/>
                </a:lnTo>
                <a:lnTo>
                  <a:pt x="266" y="1102"/>
                </a:lnTo>
                <a:lnTo>
                  <a:pt x="264" y="1056"/>
                </a:lnTo>
                <a:lnTo>
                  <a:pt x="262" y="1011"/>
                </a:lnTo>
                <a:lnTo>
                  <a:pt x="259" y="965"/>
                </a:lnTo>
                <a:lnTo>
                  <a:pt x="255" y="920"/>
                </a:lnTo>
                <a:lnTo>
                  <a:pt x="251" y="874"/>
                </a:lnTo>
                <a:lnTo>
                  <a:pt x="246" y="829"/>
                </a:lnTo>
                <a:lnTo>
                  <a:pt x="240" y="784"/>
                </a:lnTo>
                <a:lnTo>
                  <a:pt x="232" y="739"/>
                </a:lnTo>
                <a:lnTo>
                  <a:pt x="225" y="694"/>
                </a:lnTo>
                <a:lnTo>
                  <a:pt x="217" y="648"/>
                </a:lnTo>
                <a:lnTo>
                  <a:pt x="207" y="604"/>
                </a:lnTo>
                <a:lnTo>
                  <a:pt x="198" y="559"/>
                </a:lnTo>
                <a:lnTo>
                  <a:pt x="187" y="515"/>
                </a:lnTo>
                <a:lnTo>
                  <a:pt x="175" y="470"/>
                </a:lnTo>
                <a:lnTo>
                  <a:pt x="163" y="427"/>
                </a:lnTo>
                <a:lnTo>
                  <a:pt x="150" y="382"/>
                </a:lnTo>
                <a:lnTo>
                  <a:pt x="137" y="339"/>
                </a:lnTo>
                <a:lnTo>
                  <a:pt x="123" y="295"/>
                </a:lnTo>
                <a:lnTo>
                  <a:pt x="107" y="253"/>
                </a:lnTo>
                <a:lnTo>
                  <a:pt x="90" y="209"/>
                </a:lnTo>
                <a:lnTo>
                  <a:pt x="74" y="167"/>
                </a:lnTo>
                <a:lnTo>
                  <a:pt x="56" y="126"/>
                </a:lnTo>
                <a:lnTo>
                  <a:pt x="39" y="83"/>
                </a:lnTo>
                <a:lnTo>
                  <a:pt x="20" y="4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45"/>
          <p:cNvSpPr>
            <a:spLocks/>
          </p:cNvSpPr>
          <p:nvPr/>
        </p:nvSpPr>
        <p:spPr bwMode="auto">
          <a:xfrm>
            <a:off x="1443038" y="1724025"/>
            <a:ext cx="85725" cy="395288"/>
          </a:xfrm>
          <a:custGeom>
            <a:avLst/>
            <a:gdLst>
              <a:gd name="T0" fmla="*/ 0 w 273"/>
              <a:gd name="T1" fmla="*/ 395288 h 1244"/>
              <a:gd name="T2" fmla="*/ 4396 w 273"/>
              <a:gd name="T3" fmla="*/ 388933 h 1244"/>
              <a:gd name="T4" fmla="*/ 8792 w 273"/>
              <a:gd name="T5" fmla="*/ 382896 h 1244"/>
              <a:gd name="T6" fmla="*/ 13188 w 273"/>
              <a:gd name="T7" fmla="*/ 376540 h 1244"/>
              <a:gd name="T8" fmla="*/ 16957 w 273"/>
              <a:gd name="T9" fmla="*/ 369868 h 1244"/>
              <a:gd name="T10" fmla="*/ 21353 w 273"/>
              <a:gd name="T11" fmla="*/ 363512 h 1244"/>
              <a:gd name="T12" fmla="*/ 25121 w 273"/>
              <a:gd name="T13" fmla="*/ 356840 h 1244"/>
              <a:gd name="T14" fmla="*/ 28889 w 273"/>
              <a:gd name="T15" fmla="*/ 350167 h 1244"/>
              <a:gd name="T16" fmla="*/ 32657 w 273"/>
              <a:gd name="T17" fmla="*/ 343176 h 1244"/>
              <a:gd name="T18" fmla="*/ 36111 w 273"/>
              <a:gd name="T19" fmla="*/ 336821 h 1244"/>
              <a:gd name="T20" fmla="*/ 39879 w 273"/>
              <a:gd name="T21" fmla="*/ 329830 h 1244"/>
              <a:gd name="T22" fmla="*/ 43020 w 273"/>
              <a:gd name="T23" fmla="*/ 322840 h 1244"/>
              <a:gd name="T24" fmla="*/ 46160 w 273"/>
              <a:gd name="T25" fmla="*/ 315531 h 1244"/>
              <a:gd name="T26" fmla="*/ 49300 w 273"/>
              <a:gd name="T27" fmla="*/ 308858 h 1244"/>
              <a:gd name="T28" fmla="*/ 52126 w 273"/>
              <a:gd name="T29" fmla="*/ 301550 h 1244"/>
              <a:gd name="T30" fmla="*/ 54952 w 273"/>
              <a:gd name="T31" fmla="*/ 294559 h 1244"/>
              <a:gd name="T32" fmla="*/ 58092 w 273"/>
              <a:gd name="T33" fmla="*/ 287251 h 1244"/>
              <a:gd name="T34" fmla="*/ 60604 w 273"/>
              <a:gd name="T35" fmla="*/ 280260 h 1244"/>
              <a:gd name="T36" fmla="*/ 62802 w 273"/>
              <a:gd name="T37" fmla="*/ 272952 h 1244"/>
              <a:gd name="T38" fmla="*/ 65000 w 273"/>
              <a:gd name="T39" fmla="*/ 265644 h 1244"/>
              <a:gd name="T40" fmla="*/ 67512 w 273"/>
              <a:gd name="T41" fmla="*/ 258018 h 1244"/>
              <a:gd name="T42" fmla="*/ 69710 w 273"/>
              <a:gd name="T43" fmla="*/ 250709 h 1244"/>
              <a:gd name="T44" fmla="*/ 71595 w 273"/>
              <a:gd name="T45" fmla="*/ 243401 h 1244"/>
              <a:gd name="T46" fmla="*/ 73479 w 273"/>
              <a:gd name="T47" fmla="*/ 235775 h 1244"/>
              <a:gd name="T48" fmla="*/ 75363 w 273"/>
              <a:gd name="T49" fmla="*/ 228466 h 1244"/>
              <a:gd name="T50" fmla="*/ 76933 w 273"/>
              <a:gd name="T51" fmla="*/ 220840 h 1244"/>
              <a:gd name="T52" fmla="*/ 78189 w 273"/>
              <a:gd name="T53" fmla="*/ 213214 h 1244"/>
              <a:gd name="T54" fmla="*/ 79445 w 273"/>
              <a:gd name="T55" fmla="*/ 205906 h 1244"/>
              <a:gd name="T56" fmla="*/ 80701 w 273"/>
              <a:gd name="T57" fmla="*/ 197962 h 1244"/>
              <a:gd name="T58" fmla="*/ 81643 w 273"/>
              <a:gd name="T59" fmla="*/ 190336 h 1244"/>
              <a:gd name="T60" fmla="*/ 82585 w 273"/>
              <a:gd name="T61" fmla="*/ 182709 h 1244"/>
              <a:gd name="T62" fmla="*/ 83527 w 273"/>
              <a:gd name="T63" fmla="*/ 175083 h 1244"/>
              <a:gd name="T64" fmla="*/ 84469 w 273"/>
              <a:gd name="T65" fmla="*/ 167139 h 1244"/>
              <a:gd name="T66" fmla="*/ 85097 w 273"/>
              <a:gd name="T67" fmla="*/ 159831 h 1244"/>
              <a:gd name="T68" fmla="*/ 85411 w 273"/>
              <a:gd name="T69" fmla="*/ 152205 h 1244"/>
              <a:gd name="T70" fmla="*/ 85725 w 273"/>
              <a:gd name="T71" fmla="*/ 144261 h 1244"/>
              <a:gd name="T72" fmla="*/ 85725 w 273"/>
              <a:gd name="T73" fmla="*/ 136635 h 1244"/>
              <a:gd name="T74" fmla="*/ 85725 w 273"/>
              <a:gd name="T75" fmla="*/ 128691 h 1244"/>
              <a:gd name="T76" fmla="*/ 85725 w 273"/>
              <a:gd name="T77" fmla="*/ 121383 h 1244"/>
              <a:gd name="T78" fmla="*/ 85411 w 273"/>
              <a:gd name="T79" fmla="*/ 113757 h 1244"/>
              <a:gd name="T80" fmla="*/ 85097 w 273"/>
              <a:gd name="T81" fmla="*/ 105813 h 1244"/>
              <a:gd name="T82" fmla="*/ 84783 w 273"/>
              <a:gd name="T83" fmla="*/ 98186 h 1244"/>
              <a:gd name="T84" fmla="*/ 84155 w 273"/>
              <a:gd name="T85" fmla="*/ 90560 h 1244"/>
              <a:gd name="T86" fmla="*/ 82899 w 273"/>
              <a:gd name="T87" fmla="*/ 82616 h 1244"/>
              <a:gd name="T88" fmla="*/ 82271 w 273"/>
              <a:gd name="T89" fmla="*/ 75308 h 1244"/>
              <a:gd name="T90" fmla="*/ 81015 w 273"/>
              <a:gd name="T91" fmla="*/ 67682 h 1244"/>
              <a:gd name="T92" fmla="*/ 80073 w 273"/>
              <a:gd name="T93" fmla="*/ 60056 h 1244"/>
              <a:gd name="T94" fmla="*/ 78817 w 273"/>
              <a:gd name="T95" fmla="*/ 52430 h 1244"/>
              <a:gd name="T96" fmla="*/ 77561 w 273"/>
              <a:gd name="T97" fmla="*/ 44804 h 1244"/>
              <a:gd name="T98" fmla="*/ 75991 w 273"/>
              <a:gd name="T99" fmla="*/ 37495 h 1244"/>
              <a:gd name="T100" fmla="*/ 74107 w 273"/>
              <a:gd name="T101" fmla="*/ 29869 h 1244"/>
              <a:gd name="T102" fmla="*/ 72223 w 273"/>
              <a:gd name="T103" fmla="*/ 22243 h 1244"/>
              <a:gd name="T104" fmla="*/ 70338 w 273"/>
              <a:gd name="T105" fmla="*/ 14617 h 1244"/>
              <a:gd name="T106" fmla="*/ 68454 w 273"/>
              <a:gd name="T107" fmla="*/ 7308 h 1244"/>
              <a:gd name="T108" fmla="*/ 66256 w 273"/>
              <a:gd name="T109" fmla="*/ 0 h 124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3" h="1244">
                <a:moveTo>
                  <a:pt x="0" y="1244"/>
                </a:moveTo>
                <a:lnTo>
                  <a:pt x="14" y="1224"/>
                </a:lnTo>
                <a:lnTo>
                  <a:pt x="28" y="1205"/>
                </a:lnTo>
                <a:lnTo>
                  <a:pt x="42" y="1185"/>
                </a:lnTo>
                <a:lnTo>
                  <a:pt x="54" y="1164"/>
                </a:lnTo>
                <a:lnTo>
                  <a:pt x="68" y="1144"/>
                </a:lnTo>
                <a:lnTo>
                  <a:pt x="80" y="1123"/>
                </a:lnTo>
                <a:lnTo>
                  <a:pt x="92" y="1102"/>
                </a:lnTo>
                <a:lnTo>
                  <a:pt x="104" y="1080"/>
                </a:lnTo>
                <a:lnTo>
                  <a:pt x="115" y="1060"/>
                </a:lnTo>
                <a:lnTo>
                  <a:pt x="127" y="1038"/>
                </a:lnTo>
                <a:lnTo>
                  <a:pt x="137" y="1016"/>
                </a:lnTo>
                <a:lnTo>
                  <a:pt x="147" y="993"/>
                </a:lnTo>
                <a:lnTo>
                  <a:pt x="157" y="972"/>
                </a:lnTo>
                <a:lnTo>
                  <a:pt x="166" y="949"/>
                </a:lnTo>
                <a:lnTo>
                  <a:pt x="175" y="927"/>
                </a:lnTo>
                <a:lnTo>
                  <a:pt x="185" y="904"/>
                </a:lnTo>
                <a:lnTo>
                  <a:pt x="193" y="882"/>
                </a:lnTo>
                <a:lnTo>
                  <a:pt x="200" y="859"/>
                </a:lnTo>
                <a:lnTo>
                  <a:pt x="207" y="836"/>
                </a:lnTo>
                <a:lnTo>
                  <a:pt x="215" y="812"/>
                </a:lnTo>
                <a:lnTo>
                  <a:pt x="222" y="789"/>
                </a:lnTo>
                <a:lnTo>
                  <a:pt x="228" y="766"/>
                </a:lnTo>
                <a:lnTo>
                  <a:pt x="234" y="742"/>
                </a:lnTo>
                <a:lnTo>
                  <a:pt x="240" y="719"/>
                </a:lnTo>
                <a:lnTo>
                  <a:pt x="245" y="695"/>
                </a:lnTo>
                <a:lnTo>
                  <a:pt x="249" y="671"/>
                </a:lnTo>
                <a:lnTo>
                  <a:pt x="253" y="648"/>
                </a:lnTo>
                <a:lnTo>
                  <a:pt x="257" y="623"/>
                </a:lnTo>
                <a:lnTo>
                  <a:pt x="260" y="599"/>
                </a:lnTo>
                <a:lnTo>
                  <a:pt x="263" y="575"/>
                </a:lnTo>
                <a:lnTo>
                  <a:pt x="266" y="551"/>
                </a:lnTo>
                <a:lnTo>
                  <a:pt x="269" y="526"/>
                </a:lnTo>
                <a:lnTo>
                  <a:pt x="271" y="503"/>
                </a:lnTo>
                <a:lnTo>
                  <a:pt x="272" y="479"/>
                </a:lnTo>
                <a:lnTo>
                  <a:pt x="273" y="454"/>
                </a:lnTo>
                <a:lnTo>
                  <a:pt x="273" y="430"/>
                </a:lnTo>
                <a:lnTo>
                  <a:pt x="273" y="405"/>
                </a:lnTo>
                <a:lnTo>
                  <a:pt x="273" y="382"/>
                </a:lnTo>
                <a:lnTo>
                  <a:pt x="272" y="358"/>
                </a:lnTo>
                <a:lnTo>
                  <a:pt x="271" y="333"/>
                </a:lnTo>
                <a:lnTo>
                  <a:pt x="270" y="309"/>
                </a:lnTo>
                <a:lnTo>
                  <a:pt x="268" y="285"/>
                </a:lnTo>
                <a:lnTo>
                  <a:pt x="264" y="260"/>
                </a:lnTo>
                <a:lnTo>
                  <a:pt x="262" y="237"/>
                </a:lnTo>
                <a:lnTo>
                  <a:pt x="258" y="213"/>
                </a:lnTo>
                <a:lnTo>
                  <a:pt x="255" y="189"/>
                </a:lnTo>
                <a:lnTo>
                  <a:pt x="251" y="165"/>
                </a:lnTo>
                <a:lnTo>
                  <a:pt x="247" y="141"/>
                </a:lnTo>
                <a:lnTo>
                  <a:pt x="242" y="118"/>
                </a:lnTo>
                <a:lnTo>
                  <a:pt x="236" y="94"/>
                </a:lnTo>
                <a:lnTo>
                  <a:pt x="230" y="70"/>
                </a:lnTo>
                <a:lnTo>
                  <a:pt x="224" y="46"/>
                </a:lnTo>
                <a:lnTo>
                  <a:pt x="218" y="23"/>
                </a:lnTo>
                <a:lnTo>
                  <a:pt x="211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46"/>
          <p:cNvSpPr>
            <a:spLocks/>
          </p:cNvSpPr>
          <p:nvPr/>
        </p:nvSpPr>
        <p:spPr bwMode="auto">
          <a:xfrm>
            <a:off x="1492250" y="1682750"/>
            <a:ext cx="41275" cy="68263"/>
          </a:xfrm>
          <a:custGeom>
            <a:avLst/>
            <a:gdLst>
              <a:gd name="T0" fmla="*/ 9351 w 128"/>
              <a:gd name="T1" fmla="*/ 68263 h 216"/>
              <a:gd name="T2" fmla="*/ 0 w 128"/>
              <a:gd name="T3" fmla="*/ 0 h 216"/>
              <a:gd name="T4" fmla="*/ 41275 w 128"/>
              <a:gd name="T5" fmla="*/ 55622 h 216"/>
              <a:gd name="T6" fmla="*/ 20315 w 128"/>
              <a:gd name="T7" fmla="*/ 49617 h 216"/>
              <a:gd name="T8" fmla="*/ 9351 w 128"/>
              <a:gd name="T9" fmla="*/ 68263 h 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16">
                <a:moveTo>
                  <a:pt x="29" y="216"/>
                </a:moveTo>
                <a:lnTo>
                  <a:pt x="0" y="0"/>
                </a:lnTo>
                <a:lnTo>
                  <a:pt x="128" y="176"/>
                </a:lnTo>
                <a:lnTo>
                  <a:pt x="63" y="157"/>
                </a:lnTo>
                <a:lnTo>
                  <a:pt x="29" y="21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Oval 47"/>
          <p:cNvSpPr>
            <a:spLocks noChangeArrowheads="1"/>
          </p:cNvSpPr>
          <p:nvPr/>
        </p:nvSpPr>
        <p:spPr bwMode="auto">
          <a:xfrm>
            <a:off x="1173163" y="1816100"/>
            <a:ext cx="84137" cy="841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Freeform 48"/>
          <p:cNvSpPr>
            <a:spLocks/>
          </p:cNvSpPr>
          <p:nvPr/>
        </p:nvSpPr>
        <p:spPr bwMode="auto">
          <a:xfrm>
            <a:off x="1398588" y="2339975"/>
            <a:ext cx="1573212" cy="1347788"/>
          </a:xfrm>
          <a:custGeom>
            <a:avLst/>
            <a:gdLst>
              <a:gd name="T0" fmla="*/ 1567812 w 4953"/>
              <a:gd name="T1" fmla="*/ 47330 h 4243"/>
              <a:gd name="T2" fmla="*/ 1573212 w 4953"/>
              <a:gd name="T3" fmla="*/ 76554 h 4243"/>
              <a:gd name="T4" fmla="*/ 1570036 w 4953"/>
              <a:gd name="T5" fmla="*/ 112766 h 4243"/>
              <a:gd name="T6" fmla="*/ 1558283 w 4953"/>
              <a:gd name="T7" fmla="*/ 154695 h 4243"/>
              <a:gd name="T8" fmla="*/ 1538273 w 4953"/>
              <a:gd name="T9" fmla="*/ 202978 h 4243"/>
              <a:gd name="T10" fmla="*/ 1509369 w 4953"/>
              <a:gd name="T11" fmla="*/ 255708 h 4243"/>
              <a:gd name="T12" fmla="*/ 1472842 w 4953"/>
              <a:gd name="T13" fmla="*/ 313203 h 4243"/>
              <a:gd name="T14" fmla="*/ 1429009 w 4953"/>
              <a:gd name="T15" fmla="*/ 375144 h 4243"/>
              <a:gd name="T16" fmla="*/ 1377553 w 4953"/>
              <a:gd name="T17" fmla="*/ 439945 h 4243"/>
              <a:gd name="T18" fmla="*/ 1320062 w 4953"/>
              <a:gd name="T19" fmla="*/ 507604 h 4243"/>
              <a:gd name="T20" fmla="*/ 1256537 w 4953"/>
              <a:gd name="T21" fmla="*/ 577170 h 4243"/>
              <a:gd name="T22" fmla="*/ 1187611 w 4953"/>
              <a:gd name="T23" fmla="*/ 647370 h 4243"/>
              <a:gd name="T24" fmla="*/ 1114557 w 4953"/>
              <a:gd name="T25" fmla="*/ 718206 h 4243"/>
              <a:gd name="T26" fmla="*/ 1038009 w 4953"/>
              <a:gd name="T27" fmla="*/ 788089 h 4243"/>
              <a:gd name="T28" fmla="*/ 958284 w 4953"/>
              <a:gd name="T29" fmla="*/ 857337 h 4243"/>
              <a:gd name="T30" fmla="*/ 876971 w 4953"/>
              <a:gd name="T31" fmla="*/ 924361 h 4243"/>
              <a:gd name="T32" fmla="*/ 794706 w 4953"/>
              <a:gd name="T33" fmla="*/ 988526 h 4243"/>
              <a:gd name="T34" fmla="*/ 712122 w 4953"/>
              <a:gd name="T35" fmla="*/ 1048880 h 4243"/>
              <a:gd name="T36" fmla="*/ 630492 w 4953"/>
              <a:gd name="T37" fmla="*/ 1106057 h 4243"/>
              <a:gd name="T38" fmla="*/ 550450 w 4953"/>
              <a:gd name="T39" fmla="*/ 1157516 h 4243"/>
              <a:gd name="T40" fmla="*/ 472948 w 4953"/>
              <a:gd name="T41" fmla="*/ 1204210 h 4243"/>
              <a:gd name="T42" fmla="*/ 399259 w 4953"/>
              <a:gd name="T43" fmla="*/ 1244869 h 4243"/>
              <a:gd name="T44" fmla="*/ 329698 w 4953"/>
              <a:gd name="T45" fmla="*/ 1279176 h 4243"/>
              <a:gd name="T46" fmla="*/ 265219 w 4953"/>
              <a:gd name="T47" fmla="*/ 1306811 h 4243"/>
              <a:gd name="T48" fmla="*/ 206141 w 4953"/>
              <a:gd name="T49" fmla="*/ 1327458 h 4243"/>
              <a:gd name="T50" fmla="*/ 153732 w 4953"/>
              <a:gd name="T51" fmla="*/ 1341117 h 4243"/>
              <a:gd name="T52" fmla="*/ 108311 w 4953"/>
              <a:gd name="T53" fmla="*/ 1347470 h 4243"/>
              <a:gd name="T54" fmla="*/ 70196 w 4953"/>
              <a:gd name="T55" fmla="*/ 1345882 h 4243"/>
              <a:gd name="T56" fmla="*/ 40339 w 4953"/>
              <a:gd name="T57" fmla="*/ 1337306 h 4243"/>
              <a:gd name="T58" fmla="*/ 18105 w 4953"/>
              <a:gd name="T59" fmla="*/ 1321423 h 4243"/>
              <a:gd name="T60" fmla="*/ 5082 w 4953"/>
              <a:gd name="T61" fmla="*/ 1298235 h 4243"/>
              <a:gd name="T62" fmla="*/ 0 w 4953"/>
              <a:gd name="T63" fmla="*/ 1268376 h 4243"/>
              <a:gd name="T64" fmla="*/ 4129 w 4953"/>
              <a:gd name="T65" fmla="*/ 1231846 h 4243"/>
              <a:gd name="T66" fmla="*/ 16517 w 4953"/>
              <a:gd name="T67" fmla="*/ 1189281 h 4243"/>
              <a:gd name="T68" fmla="*/ 37480 w 4953"/>
              <a:gd name="T69" fmla="*/ 1140680 h 4243"/>
              <a:gd name="T70" fmla="*/ 67020 w 4953"/>
              <a:gd name="T71" fmla="*/ 1087315 h 4243"/>
              <a:gd name="T72" fmla="*/ 104182 w 4953"/>
              <a:gd name="T73" fmla="*/ 1029185 h 4243"/>
              <a:gd name="T74" fmla="*/ 148650 w 4953"/>
              <a:gd name="T75" fmla="*/ 967244 h 4243"/>
              <a:gd name="T76" fmla="*/ 200423 w 4953"/>
              <a:gd name="T77" fmla="*/ 902125 h 4243"/>
              <a:gd name="T78" fmla="*/ 258549 w 4953"/>
              <a:gd name="T79" fmla="*/ 834148 h 4243"/>
              <a:gd name="T80" fmla="*/ 322710 w 4953"/>
              <a:gd name="T81" fmla="*/ 764901 h 4243"/>
              <a:gd name="T82" fmla="*/ 391635 w 4953"/>
              <a:gd name="T83" fmla="*/ 694065 h 4243"/>
              <a:gd name="T84" fmla="*/ 465325 w 4953"/>
              <a:gd name="T85" fmla="*/ 623547 h 4243"/>
              <a:gd name="T86" fmla="*/ 542191 w 4953"/>
              <a:gd name="T87" fmla="*/ 553346 h 4243"/>
              <a:gd name="T88" fmla="*/ 621916 w 4953"/>
              <a:gd name="T89" fmla="*/ 484734 h 4243"/>
              <a:gd name="T90" fmla="*/ 703546 w 4953"/>
              <a:gd name="T91" fmla="*/ 418027 h 4243"/>
              <a:gd name="T92" fmla="*/ 785812 w 4953"/>
              <a:gd name="T93" fmla="*/ 354180 h 4243"/>
              <a:gd name="T94" fmla="*/ 868395 w 4953"/>
              <a:gd name="T95" fmla="*/ 293508 h 4243"/>
              <a:gd name="T96" fmla="*/ 950026 w 4953"/>
              <a:gd name="T97" fmla="*/ 237284 h 4243"/>
              <a:gd name="T98" fmla="*/ 1029750 w 4953"/>
              <a:gd name="T99" fmla="*/ 186143 h 4243"/>
              <a:gd name="T100" fmla="*/ 1106616 w 4953"/>
              <a:gd name="T101" fmla="*/ 140084 h 4243"/>
              <a:gd name="T102" fmla="*/ 1180306 w 4953"/>
              <a:gd name="T103" fmla="*/ 99742 h 4243"/>
              <a:gd name="T104" fmla="*/ 1249549 w 4953"/>
              <a:gd name="T105" fmla="*/ 66071 h 4243"/>
              <a:gd name="T106" fmla="*/ 1313710 w 4953"/>
              <a:gd name="T107" fmla="*/ 38753 h 4243"/>
              <a:gd name="T108" fmla="*/ 1371836 w 4953"/>
              <a:gd name="T109" fmla="*/ 18741 h 4243"/>
              <a:gd name="T110" fmla="*/ 1423927 w 4953"/>
              <a:gd name="T111" fmla="*/ 5718 h 4243"/>
              <a:gd name="T112" fmla="*/ 1468712 w 4953"/>
              <a:gd name="T113" fmla="*/ 318 h 4243"/>
              <a:gd name="T114" fmla="*/ 1505875 w 4953"/>
              <a:gd name="T115" fmla="*/ 2224 h 4243"/>
              <a:gd name="T116" fmla="*/ 1535414 w 4953"/>
              <a:gd name="T117" fmla="*/ 11435 h 4243"/>
              <a:gd name="T118" fmla="*/ 1556695 w 4953"/>
              <a:gd name="T119" fmla="*/ 27953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49"/>
          <p:cNvSpPr>
            <a:spLocks/>
          </p:cNvSpPr>
          <p:nvPr/>
        </p:nvSpPr>
        <p:spPr bwMode="auto">
          <a:xfrm>
            <a:off x="2905125" y="4133850"/>
            <a:ext cx="1573213" cy="1346200"/>
          </a:xfrm>
          <a:custGeom>
            <a:avLst/>
            <a:gdLst>
              <a:gd name="T0" fmla="*/ 1567496 w 4953"/>
              <a:gd name="T1" fmla="*/ 47274 h 4243"/>
              <a:gd name="T2" fmla="*/ 1572895 w 4953"/>
              <a:gd name="T3" fmla="*/ 76781 h 4243"/>
              <a:gd name="T4" fmla="*/ 1570037 w 4953"/>
              <a:gd name="T5" fmla="*/ 112633 h 4243"/>
              <a:gd name="T6" fmla="*/ 1557967 w 4953"/>
              <a:gd name="T7" fmla="*/ 154830 h 4243"/>
              <a:gd name="T8" fmla="*/ 1537639 w 4953"/>
              <a:gd name="T9" fmla="*/ 202422 h 4243"/>
              <a:gd name="T10" fmla="*/ 1509370 w 4953"/>
              <a:gd name="T11" fmla="*/ 255724 h 4243"/>
              <a:gd name="T12" fmla="*/ 1472842 w 4953"/>
              <a:gd name="T13" fmla="*/ 313151 h 4243"/>
              <a:gd name="T14" fmla="*/ 1428692 w 4953"/>
              <a:gd name="T15" fmla="*/ 375020 h 4243"/>
              <a:gd name="T16" fmla="*/ 1377554 w 4953"/>
              <a:gd name="T17" fmla="*/ 439744 h 4243"/>
              <a:gd name="T18" fmla="*/ 1319746 w 4953"/>
              <a:gd name="T19" fmla="*/ 507006 h 4243"/>
              <a:gd name="T20" fmla="*/ 1256220 w 4953"/>
              <a:gd name="T21" fmla="*/ 576172 h 4243"/>
              <a:gd name="T22" fmla="*/ 1187612 w 4953"/>
              <a:gd name="T23" fmla="*/ 646925 h 4243"/>
              <a:gd name="T24" fmla="*/ 1114558 w 4953"/>
              <a:gd name="T25" fmla="*/ 717677 h 4243"/>
              <a:gd name="T26" fmla="*/ 1037692 w 4953"/>
              <a:gd name="T27" fmla="*/ 787478 h 4243"/>
              <a:gd name="T28" fmla="*/ 957967 w 4953"/>
              <a:gd name="T29" fmla="*/ 856644 h 4243"/>
              <a:gd name="T30" fmla="*/ 876972 w 4953"/>
              <a:gd name="T31" fmla="*/ 923272 h 4243"/>
              <a:gd name="T32" fmla="*/ 794071 w 4953"/>
              <a:gd name="T33" fmla="*/ 987679 h 4243"/>
              <a:gd name="T34" fmla="*/ 711805 w 4953"/>
              <a:gd name="T35" fmla="*/ 1047961 h 4243"/>
              <a:gd name="T36" fmla="*/ 630175 w 4953"/>
              <a:gd name="T37" fmla="*/ 1104436 h 4243"/>
              <a:gd name="T38" fmla="*/ 550450 w 4953"/>
              <a:gd name="T39" fmla="*/ 1156469 h 4243"/>
              <a:gd name="T40" fmla="*/ 472949 w 4953"/>
              <a:gd name="T41" fmla="*/ 1202791 h 4243"/>
              <a:gd name="T42" fmla="*/ 398941 w 4953"/>
              <a:gd name="T43" fmla="*/ 1243403 h 4243"/>
              <a:gd name="T44" fmla="*/ 329381 w 4953"/>
              <a:gd name="T45" fmla="*/ 1277668 h 4243"/>
              <a:gd name="T46" fmla="*/ 264902 w 4953"/>
              <a:gd name="T47" fmla="*/ 1305271 h 4243"/>
              <a:gd name="T48" fmla="*/ 206141 w 4953"/>
              <a:gd name="T49" fmla="*/ 1325894 h 4243"/>
              <a:gd name="T50" fmla="*/ 153732 w 4953"/>
              <a:gd name="T51" fmla="*/ 1339854 h 4243"/>
              <a:gd name="T52" fmla="*/ 107994 w 4953"/>
              <a:gd name="T53" fmla="*/ 1345565 h 4243"/>
              <a:gd name="T54" fmla="*/ 70196 w 4953"/>
              <a:gd name="T55" fmla="*/ 1344614 h 4243"/>
              <a:gd name="T56" fmla="*/ 40021 w 4953"/>
              <a:gd name="T57" fmla="*/ 1335730 h 4243"/>
              <a:gd name="T58" fmla="*/ 18105 w 4953"/>
              <a:gd name="T59" fmla="*/ 1319866 h 4243"/>
              <a:gd name="T60" fmla="*/ 5082 w 4953"/>
              <a:gd name="T61" fmla="*/ 1296705 h 4243"/>
              <a:gd name="T62" fmla="*/ 0 w 4953"/>
              <a:gd name="T63" fmla="*/ 1266881 h 4243"/>
              <a:gd name="T64" fmla="*/ 4129 w 4953"/>
              <a:gd name="T65" fmla="*/ 1230394 h 4243"/>
              <a:gd name="T66" fmla="*/ 16517 w 4953"/>
              <a:gd name="T67" fmla="*/ 1187562 h 4243"/>
              <a:gd name="T68" fmla="*/ 37480 w 4953"/>
              <a:gd name="T69" fmla="*/ 1139336 h 4243"/>
              <a:gd name="T70" fmla="*/ 66384 w 4953"/>
              <a:gd name="T71" fmla="*/ 1086034 h 4243"/>
              <a:gd name="T72" fmla="*/ 103547 w 4953"/>
              <a:gd name="T73" fmla="*/ 1027973 h 4243"/>
              <a:gd name="T74" fmla="*/ 148332 w 4953"/>
              <a:gd name="T75" fmla="*/ 966104 h 4243"/>
              <a:gd name="T76" fmla="*/ 200106 w 4953"/>
              <a:gd name="T77" fmla="*/ 901062 h 4243"/>
              <a:gd name="T78" fmla="*/ 258232 w 4953"/>
              <a:gd name="T79" fmla="*/ 833483 h 4243"/>
              <a:gd name="T80" fmla="*/ 322710 w 4953"/>
              <a:gd name="T81" fmla="*/ 763999 h 4243"/>
              <a:gd name="T82" fmla="*/ 391636 w 4953"/>
              <a:gd name="T83" fmla="*/ 693564 h 4243"/>
              <a:gd name="T84" fmla="*/ 465008 w 4953"/>
              <a:gd name="T85" fmla="*/ 623129 h 4243"/>
              <a:gd name="T86" fmla="*/ 542192 w 4953"/>
              <a:gd name="T87" fmla="*/ 553011 h 4243"/>
              <a:gd name="T88" fmla="*/ 621599 w 4953"/>
              <a:gd name="T89" fmla="*/ 484162 h 4243"/>
              <a:gd name="T90" fmla="*/ 703229 w 4953"/>
              <a:gd name="T91" fmla="*/ 417535 h 4243"/>
              <a:gd name="T92" fmla="*/ 785495 w 4953"/>
              <a:gd name="T93" fmla="*/ 353762 h 4243"/>
              <a:gd name="T94" fmla="*/ 868396 w 4953"/>
              <a:gd name="T95" fmla="*/ 293480 h 4243"/>
              <a:gd name="T96" fmla="*/ 950026 w 4953"/>
              <a:gd name="T97" fmla="*/ 237322 h 4243"/>
              <a:gd name="T98" fmla="*/ 1029433 w 4953"/>
              <a:gd name="T99" fmla="*/ 185606 h 4243"/>
              <a:gd name="T100" fmla="*/ 1106617 w 4953"/>
              <a:gd name="T101" fmla="*/ 139919 h 4243"/>
              <a:gd name="T102" fmla="*/ 1180307 w 4953"/>
              <a:gd name="T103" fmla="*/ 99625 h 4243"/>
              <a:gd name="T104" fmla="*/ 1249232 w 4953"/>
              <a:gd name="T105" fmla="*/ 65993 h 4243"/>
              <a:gd name="T106" fmla="*/ 1313711 w 4953"/>
              <a:gd name="T107" fmla="*/ 39025 h 4243"/>
              <a:gd name="T108" fmla="*/ 1371837 w 4953"/>
              <a:gd name="T109" fmla="*/ 19037 h 4243"/>
              <a:gd name="T110" fmla="*/ 1423610 w 4953"/>
              <a:gd name="T111" fmla="*/ 5711 h 4243"/>
              <a:gd name="T112" fmla="*/ 1468713 w 4953"/>
              <a:gd name="T113" fmla="*/ 635 h 4243"/>
              <a:gd name="T114" fmla="*/ 1505876 w 4953"/>
              <a:gd name="T115" fmla="*/ 2221 h 4243"/>
              <a:gd name="T116" fmla="*/ 1535098 w 4953"/>
              <a:gd name="T117" fmla="*/ 11422 h 4243"/>
              <a:gd name="T118" fmla="*/ 1556379 w 4953"/>
              <a:gd name="T119" fmla="*/ 27920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0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3" y="123"/>
                </a:lnTo>
                <a:lnTo>
                  <a:pt x="4929" y="136"/>
                </a:lnTo>
                <a:lnTo>
                  <a:pt x="4935" y="149"/>
                </a:lnTo>
                <a:lnTo>
                  <a:pt x="4940" y="163"/>
                </a:lnTo>
                <a:lnTo>
                  <a:pt x="4944" y="178"/>
                </a:lnTo>
                <a:lnTo>
                  <a:pt x="4947" y="193"/>
                </a:lnTo>
                <a:lnTo>
                  <a:pt x="4950" y="209"/>
                </a:lnTo>
                <a:lnTo>
                  <a:pt x="4951" y="225"/>
                </a:lnTo>
                <a:lnTo>
                  <a:pt x="4952" y="242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5"/>
                </a:lnTo>
                <a:lnTo>
                  <a:pt x="4946" y="335"/>
                </a:lnTo>
                <a:lnTo>
                  <a:pt x="4943" y="355"/>
                </a:lnTo>
                <a:lnTo>
                  <a:pt x="4939" y="375"/>
                </a:lnTo>
                <a:lnTo>
                  <a:pt x="4933" y="397"/>
                </a:lnTo>
                <a:lnTo>
                  <a:pt x="4927" y="419"/>
                </a:lnTo>
                <a:lnTo>
                  <a:pt x="4921" y="442"/>
                </a:lnTo>
                <a:lnTo>
                  <a:pt x="4914" y="464"/>
                </a:lnTo>
                <a:lnTo>
                  <a:pt x="4905" y="488"/>
                </a:lnTo>
                <a:lnTo>
                  <a:pt x="4897" y="512"/>
                </a:lnTo>
                <a:lnTo>
                  <a:pt x="4887" y="536"/>
                </a:lnTo>
                <a:lnTo>
                  <a:pt x="4876" y="561"/>
                </a:lnTo>
                <a:lnTo>
                  <a:pt x="4866" y="586"/>
                </a:lnTo>
                <a:lnTo>
                  <a:pt x="4854" y="612"/>
                </a:lnTo>
                <a:lnTo>
                  <a:pt x="4841" y="638"/>
                </a:lnTo>
                <a:lnTo>
                  <a:pt x="4829" y="665"/>
                </a:lnTo>
                <a:lnTo>
                  <a:pt x="4814" y="692"/>
                </a:lnTo>
                <a:lnTo>
                  <a:pt x="4800" y="720"/>
                </a:lnTo>
                <a:lnTo>
                  <a:pt x="4784" y="748"/>
                </a:lnTo>
                <a:lnTo>
                  <a:pt x="4769" y="777"/>
                </a:lnTo>
                <a:lnTo>
                  <a:pt x="4752" y="806"/>
                </a:lnTo>
                <a:lnTo>
                  <a:pt x="4734" y="835"/>
                </a:lnTo>
                <a:lnTo>
                  <a:pt x="4716" y="865"/>
                </a:lnTo>
                <a:lnTo>
                  <a:pt x="4697" y="895"/>
                </a:lnTo>
                <a:lnTo>
                  <a:pt x="4677" y="925"/>
                </a:lnTo>
                <a:lnTo>
                  <a:pt x="4658" y="956"/>
                </a:lnTo>
                <a:lnTo>
                  <a:pt x="4637" y="987"/>
                </a:lnTo>
                <a:lnTo>
                  <a:pt x="4615" y="1019"/>
                </a:lnTo>
                <a:lnTo>
                  <a:pt x="4593" y="1050"/>
                </a:lnTo>
                <a:lnTo>
                  <a:pt x="4570" y="1082"/>
                </a:lnTo>
                <a:lnTo>
                  <a:pt x="4547" y="1116"/>
                </a:lnTo>
                <a:lnTo>
                  <a:pt x="4522" y="1149"/>
                </a:lnTo>
                <a:lnTo>
                  <a:pt x="4498" y="1182"/>
                </a:lnTo>
                <a:lnTo>
                  <a:pt x="4472" y="1215"/>
                </a:lnTo>
                <a:lnTo>
                  <a:pt x="4446" y="1248"/>
                </a:lnTo>
                <a:lnTo>
                  <a:pt x="4419" y="1282"/>
                </a:lnTo>
                <a:lnTo>
                  <a:pt x="4393" y="1316"/>
                </a:lnTo>
                <a:lnTo>
                  <a:pt x="4366" y="1352"/>
                </a:lnTo>
                <a:lnTo>
                  <a:pt x="4337" y="1386"/>
                </a:lnTo>
                <a:lnTo>
                  <a:pt x="4308" y="1421"/>
                </a:lnTo>
                <a:lnTo>
                  <a:pt x="4279" y="1456"/>
                </a:lnTo>
                <a:lnTo>
                  <a:pt x="4248" y="1491"/>
                </a:lnTo>
                <a:lnTo>
                  <a:pt x="4217" y="1527"/>
                </a:lnTo>
                <a:lnTo>
                  <a:pt x="4186" y="1563"/>
                </a:lnTo>
                <a:lnTo>
                  <a:pt x="4155" y="1598"/>
                </a:lnTo>
                <a:lnTo>
                  <a:pt x="4123" y="1634"/>
                </a:lnTo>
                <a:lnTo>
                  <a:pt x="4090" y="1671"/>
                </a:lnTo>
                <a:lnTo>
                  <a:pt x="4058" y="1707"/>
                </a:lnTo>
                <a:lnTo>
                  <a:pt x="4024" y="1744"/>
                </a:lnTo>
                <a:lnTo>
                  <a:pt x="3989" y="1780"/>
                </a:lnTo>
                <a:lnTo>
                  <a:pt x="3955" y="1816"/>
                </a:lnTo>
                <a:lnTo>
                  <a:pt x="3920" y="1854"/>
                </a:lnTo>
                <a:lnTo>
                  <a:pt x="3885" y="1890"/>
                </a:lnTo>
                <a:lnTo>
                  <a:pt x="3849" y="1927"/>
                </a:lnTo>
                <a:lnTo>
                  <a:pt x="3812" y="1965"/>
                </a:lnTo>
                <a:lnTo>
                  <a:pt x="3776" y="2002"/>
                </a:lnTo>
                <a:lnTo>
                  <a:pt x="3739" y="2039"/>
                </a:lnTo>
                <a:lnTo>
                  <a:pt x="3701" y="2075"/>
                </a:lnTo>
                <a:lnTo>
                  <a:pt x="3663" y="2113"/>
                </a:lnTo>
                <a:lnTo>
                  <a:pt x="3625" y="2150"/>
                </a:lnTo>
                <a:lnTo>
                  <a:pt x="3586" y="2187"/>
                </a:lnTo>
                <a:lnTo>
                  <a:pt x="3548" y="2224"/>
                </a:lnTo>
                <a:lnTo>
                  <a:pt x="3509" y="2262"/>
                </a:lnTo>
                <a:lnTo>
                  <a:pt x="3469" y="2298"/>
                </a:lnTo>
                <a:lnTo>
                  <a:pt x="3429" y="2335"/>
                </a:lnTo>
                <a:lnTo>
                  <a:pt x="3388" y="2372"/>
                </a:lnTo>
                <a:lnTo>
                  <a:pt x="3348" y="2409"/>
                </a:lnTo>
                <a:lnTo>
                  <a:pt x="3308" y="2446"/>
                </a:lnTo>
                <a:lnTo>
                  <a:pt x="3267" y="2482"/>
                </a:lnTo>
                <a:lnTo>
                  <a:pt x="3226" y="2518"/>
                </a:lnTo>
                <a:lnTo>
                  <a:pt x="3184" y="2556"/>
                </a:lnTo>
                <a:lnTo>
                  <a:pt x="3143" y="2592"/>
                </a:lnTo>
                <a:lnTo>
                  <a:pt x="3100" y="2627"/>
                </a:lnTo>
                <a:lnTo>
                  <a:pt x="3059" y="2663"/>
                </a:lnTo>
                <a:lnTo>
                  <a:pt x="3016" y="2700"/>
                </a:lnTo>
                <a:lnTo>
                  <a:pt x="2974" y="2735"/>
                </a:lnTo>
                <a:lnTo>
                  <a:pt x="2931" y="2770"/>
                </a:lnTo>
                <a:lnTo>
                  <a:pt x="2889" y="2805"/>
                </a:lnTo>
                <a:lnTo>
                  <a:pt x="2847" y="2840"/>
                </a:lnTo>
                <a:lnTo>
                  <a:pt x="2803" y="2876"/>
                </a:lnTo>
                <a:lnTo>
                  <a:pt x="2761" y="2910"/>
                </a:lnTo>
                <a:lnTo>
                  <a:pt x="2717" y="2945"/>
                </a:lnTo>
                <a:lnTo>
                  <a:pt x="2673" y="2978"/>
                </a:lnTo>
                <a:lnTo>
                  <a:pt x="2631" y="3012"/>
                </a:lnTo>
                <a:lnTo>
                  <a:pt x="2587" y="3046"/>
                </a:lnTo>
                <a:lnTo>
                  <a:pt x="2544" y="3080"/>
                </a:lnTo>
                <a:lnTo>
                  <a:pt x="2500" y="3113"/>
                </a:lnTo>
                <a:lnTo>
                  <a:pt x="2458" y="3145"/>
                </a:lnTo>
                <a:lnTo>
                  <a:pt x="2414" y="3177"/>
                </a:lnTo>
                <a:lnTo>
                  <a:pt x="2371" y="3209"/>
                </a:lnTo>
                <a:lnTo>
                  <a:pt x="2327" y="3241"/>
                </a:lnTo>
                <a:lnTo>
                  <a:pt x="2284" y="3272"/>
                </a:lnTo>
                <a:lnTo>
                  <a:pt x="2241" y="3303"/>
                </a:lnTo>
                <a:lnTo>
                  <a:pt x="2198" y="3334"/>
                </a:lnTo>
                <a:lnTo>
                  <a:pt x="2155" y="3364"/>
                </a:lnTo>
                <a:lnTo>
                  <a:pt x="2112" y="3394"/>
                </a:lnTo>
                <a:lnTo>
                  <a:pt x="2069" y="3423"/>
                </a:lnTo>
                <a:lnTo>
                  <a:pt x="2027" y="3452"/>
                </a:lnTo>
                <a:lnTo>
                  <a:pt x="1984" y="3481"/>
                </a:lnTo>
                <a:lnTo>
                  <a:pt x="1942" y="3510"/>
                </a:lnTo>
                <a:lnTo>
                  <a:pt x="1899" y="3537"/>
                </a:lnTo>
                <a:lnTo>
                  <a:pt x="1857" y="3565"/>
                </a:lnTo>
                <a:lnTo>
                  <a:pt x="1816" y="3592"/>
                </a:lnTo>
                <a:lnTo>
                  <a:pt x="1774" y="3619"/>
                </a:lnTo>
                <a:lnTo>
                  <a:pt x="1733" y="3645"/>
                </a:lnTo>
                <a:lnTo>
                  <a:pt x="1691" y="3671"/>
                </a:lnTo>
                <a:lnTo>
                  <a:pt x="1650" y="3696"/>
                </a:lnTo>
                <a:lnTo>
                  <a:pt x="1609" y="3720"/>
                </a:lnTo>
                <a:lnTo>
                  <a:pt x="1569" y="3744"/>
                </a:lnTo>
                <a:lnTo>
                  <a:pt x="1528" y="3768"/>
                </a:lnTo>
                <a:lnTo>
                  <a:pt x="1489" y="3791"/>
                </a:lnTo>
                <a:lnTo>
                  <a:pt x="1450" y="3814"/>
                </a:lnTo>
                <a:lnTo>
                  <a:pt x="1410" y="3835"/>
                </a:lnTo>
                <a:lnTo>
                  <a:pt x="1371" y="3857"/>
                </a:lnTo>
                <a:lnTo>
                  <a:pt x="1333" y="3879"/>
                </a:lnTo>
                <a:lnTo>
                  <a:pt x="1294" y="3899"/>
                </a:lnTo>
                <a:lnTo>
                  <a:pt x="1256" y="3919"/>
                </a:lnTo>
                <a:lnTo>
                  <a:pt x="1219" y="3939"/>
                </a:lnTo>
                <a:lnTo>
                  <a:pt x="1181" y="3958"/>
                </a:lnTo>
                <a:lnTo>
                  <a:pt x="1145" y="3975"/>
                </a:lnTo>
                <a:lnTo>
                  <a:pt x="1109" y="3994"/>
                </a:lnTo>
                <a:lnTo>
                  <a:pt x="1073" y="4010"/>
                </a:lnTo>
                <a:lnTo>
                  <a:pt x="1037" y="4027"/>
                </a:lnTo>
                <a:lnTo>
                  <a:pt x="1002" y="4044"/>
                </a:lnTo>
                <a:lnTo>
                  <a:pt x="968" y="4059"/>
                </a:lnTo>
                <a:lnTo>
                  <a:pt x="934" y="4074"/>
                </a:lnTo>
                <a:lnTo>
                  <a:pt x="900" y="4088"/>
                </a:lnTo>
                <a:lnTo>
                  <a:pt x="866" y="4101"/>
                </a:lnTo>
                <a:lnTo>
                  <a:pt x="834" y="4114"/>
                </a:lnTo>
                <a:lnTo>
                  <a:pt x="802" y="4126"/>
                </a:lnTo>
                <a:lnTo>
                  <a:pt x="770" y="4139"/>
                </a:lnTo>
                <a:lnTo>
                  <a:pt x="739" y="4150"/>
                </a:lnTo>
                <a:lnTo>
                  <a:pt x="708" y="4160"/>
                </a:lnTo>
                <a:lnTo>
                  <a:pt x="678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7"/>
                </a:lnTo>
                <a:lnTo>
                  <a:pt x="564" y="4204"/>
                </a:lnTo>
                <a:lnTo>
                  <a:pt x="536" y="4210"/>
                </a:lnTo>
                <a:lnTo>
                  <a:pt x="510" y="4216"/>
                </a:lnTo>
                <a:lnTo>
                  <a:pt x="484" y="4223"/>
                </a:lnTo>
                <a:lnTo>
                  <a:pt x="458" y="4227"/>
                </a:lnTo>
                <a:lnTo>
                  <a:pt x="433" y="4231"/>
                </a:lnTo>
                <a:lnTo>
                  <a:pt x="409" y="4235"/>
                </a:lnTo>
                <a:lnTo>
                  <a:pt x="386" y="4238"/>
                </a:lnTo>
                <a:lnTo>
                  <a:pt x="363" y="4240"/>
                </a:lnTo>
                <a:lnTo>
                  <a:pt x="340" y="4241"/>
                </a:lnTo>
                <a:lnTo>
                  <a:pt x="319" y="4242"/>
                </a:lnTo>
                <a:lnTo>
                  <a:pt x="297" y="4243"/>
                </a:lnTo>
                <a:lnTo>
                  <a:pt x="278" y="4242"/>
                </a:lnTo>
                <a:lnTo>
                  <a:pt x="258" y="4241"/>
                </a:lnTo>
                <a:lnTo>
                  <a:pt x="239" y="4240"/>
                </a:lnTo>
                <a:lnTo>
                  <a:pt x="221" y="4238"/>
                </a:lnTo>
                <a:lnTo>
                  <a:pt x="203" y="4235"/>
                </a:lnTo>
                <a:lnTo>
                  <a:pt x="187" y="4231"/>
                </a:lnTo>
                <a:lnTo>
                  <a:pt x="170" y="4227"/>
                </a:lnTo>
                <a:lnTo>
                  <a:pt x="154" y="4222"/>
                </a:lnTo>
                <a:lnTo>
                  <a:pt x="140" y="4216"/>
                </a:lnTo>
                <a:lnTo>
                  <a:pt x="126" y="4210"/>
                </a:lnTo>
                <a:lnTo>
                  <a:pt x="113" y="4204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7" y="4170"/>
                </a:lnTo>
                <a:lnTo>
                  <a:pt x="57" y="4160"/>
                </a:lnTo>
                <a:lnTo>
                  <a:pt x="49" y="4149"/>
                </a:lnTo>
                <a:lnTo>
                  <a:pt x="40" y="4139"/>
                </a:lnTo>
                <a:lnTo>
                  <a:pt x="33" y="4126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0" y="4074"/>
                </a:lnTo>
                <a:lnTo>
                  <a:pt x="7" y="4058"/>
                </a:lnTo>
                <a:lnTo>
                  <a:pt x="4" y="4042"/>
                </a:lnTo>
                <a:lnTo>
                  <a:pt x="2" y="4027"/>
                </a:lnTo>
                <a:lnTo>
                  <a:pt x="1" y="4010"/>
                </a:lnTo>
                <a:lnTo>
                  <a:pt x="0" y="3993"/>
                </a:lnTo>
                <a:lnTo>
                  <a:pt x="0" y="3975"/>
                </a:lnTo>
                <a:lnTo>
                  <a:pt x="1" y="3957"/>
                </a:lnTo>
                <a:lnTo>
                  <a:pt x="3" y="3938"/>
                </a:lnTo>
                <a:lnTo>
                  <a:pt x="5" y="3918"/>
                </a:lnTo>
                <a:lnTo>
                  <a:pt x="8" y="3899"/>
                </a:lnTo>
                <a:lnTo>
                  <a:pt x="13" y="3878"/>
                </a:lnTo>
                <a:lnTo>
                  <a:pt x="17" y="3857"/>
                </a:lnTo>
                <a:lnTo>
                  <a:pt x="23" y="3835"/>
                </a:lnTo>
                <a:lnTo>
                  <a:pt x="29" y="3814"/>
                </a:lnTo>
                <a:lnTo>
                  <a:pt x="35" y="3791"/>
                </a:lnTo>
                <a:lnTo>
                  <a:pt x="44" y="3767"/>
                </a:lnTo>
                <a:lnTo>
                  <a:pt x="52" y="3743"/>
                </a:lnTo>
                <a:lnTo>
                  <a:pt x="61" y="3719"/>
                </a:lnTo>
                <a:lnTo>
                  <a:pt x="71" y="3695"/>
                </a:lnTo>
                <a:lnTo>
                  <a:pt x="82" y="3670"/>
                </a:lnTo>
                <a:lnTo>
                  <a:pt x="92" y="3644"/>
                </a:lnTo>
                <a:lnTo>
                  <a:pt x="105" y="3618"/>
                </a:lnTo>
                <a:lnTo>
                  <a:pt x="118" y="3591"/>
                </a:lnTo>
                <a:lnTo>
                  <a:pt x="132" y="3564"/>
                </a:lnTo>
                <a:lnTo>
                  <a:pt x="145" y="3537"/>
                </a:lnTo>
                <a:lnTo>
                  <a:pt x="161" y="3509"/>
                </a:lnTo>
                <a:lnTo>
                  <a:pt x="176" y="3481"/>
                </a:lnTo>
                <a:lnTo>
                  <a:pt x="193" y="3452"/>
                </a:lnTo>
                <a:lnTo>
                  <a:pt x="209" y="3423"/>
                </a:lnTo>
                <a:lnTo>
                  <a:pt x="228" y="3393"/>
                </a:lnTo>
                <a:lnTo>
                  <a:pt x="246" y="3363"/>
                </a:lnTo>
                <a:lnTo>
                  <a:pt x="265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6" y="3240"/>
                </a:lnTo>
                <a:lnTo>
                  <a:pt x="348" y="3209"/>
                </a:lnTo>
                <a:lnTo>
                  <a:pt x="371" y="3177"/>
                </a:lnTo>
                <a:lnTo>
                  <a:pt x="395" y="3144"/>
                </a:lnTo>
                <a:lnTo>
                  <a:pt x="418" y="3112"/>
                </a:lnTo>
                <a:lnTo>
                  <a:pt x="443" y="3079"/>
                </a:lnTo>
                <a:lnTo>
                  <a:pt x="467" y="3045"/>
                </a:lnTo>
                <a:lnTo>
                  <a:pt x="493" y="3011"/>
                </a:lnTo>
                <a:lnTo>
                  <a:pt x="519" y="2978"/>
                </a:lnTo>
                <a:lnTo>
                  <a:pt x="546" y="2944"/>
                </a:lnTo>
                <a:lnTo>
                  <a:pt x="574" y="2910"/>
                </a:lnTo>
                <a:lnTo>
                  <a:pt x="602" y="2875"/>
                </a:lnTo>
                <a:lnTo>
                  <a:pt x="630" y="2840"/>
                </a:lnTo>
                <a:lnTo>
                  <a:pt x="660" y="2805"/>
                </a:lnTo>
                <a:lnTo>
                  <a:pt x="689" y="2770"/>
                </a:lnTo>
                <a:lnTo>
                  <a:pt x="719" y="2734"/>
                </a:lnTo>
                <a:lnTo>
                  <a:pt x="750" y="2699"/>
                </a:lnTo>
                <a:lnTo>
                  <a:pt x="781" y="2662"/>
                </a:lnTo>
                <a:lnTo>
                  <a:pt x="813" y="2627"/>
                </a:lnTo>
                <a:lnTo>
                  <a:pt x="846" y="2591"/>
                </a:lnTo>
                <a:lnTo>
                  <a:pt x="879" y="2555"/>
                </a:lnTo>
                <a:lnTo>
                  <a:pt x="912" y="2518"/>
                </a:lnTo>
                <a:lnTo>
                  <a:pt x="946" y="2481"/>
                </a:lnTo>
                <a:lnTo>
                  <a:pt x="980" y="2445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2" y="2297"/>
                </a:lnTo>
                <a:lnTo>
                  <a:pt x="1159" y="2261"/>
                </a:lnTo>
                <a:lnTo>
                  <a:pt x="1196" y="2223"/>
                </a:lnTo>
                <a:lnTo>
                  <a:pt x="1233" y="2186"/>
                </a:lnTo>
                <a:lnTo>
                  <a:pt x="1270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5" y="2038"/>
                </a:lnTo>
                <a:lnTo>
                  <a:pt x="1425" y="2001"/>
                </a:lnTo>
                <a:lnTo>
                  <a:pt x="1464" y="1964"/>
                </a:lnTo>
                <a:lnTo>
                  <a:pt x="1504" y="1926"/>
                </a:lnTo>
                <a:lnTo>
                  <a:pt x="1544" y="1890"/>
                </a:lnTo>
                <a:lnTo>
                  <a:pt x="1584" y="1853"/>
                </a:lnTo>
                <a:lnTo>
                  <a:pt x="1625" y="1816"/>
                </a:lnTo>
                <a:lnTo>
                  <a:pt x="1665" y="1779"/>
                </a:lnTo>
                <a:lnTo>
                  <a:pt x="1707" y="1743"/>
                </a:lnTo>
                <a:lnTo>
                  <a:pt x="1748" y="1707"/>
                </a:lnTo>
                <a:lnTo>
                  <a:pt x="1790" y="1669"/>
                </a:lnTo>
                <a:lnTo>
                  <a:pt x="1831" y="1633"/>
                </a:lnTo>
                <a:lnTo>
                  <a:pt x="1874" y="1598"/>
                </a:lnTo>
                <a:lnTo>
                  <a:pt x="1915" y="1562"/>
                </a:lnTo>
                <a:lnTo>
                  <a:pt x="1957" y="1526"/>
                </a:lnTo>
                <a:lnTo>
                  <a:pt x="2000" y="1490"/>
                </a:lnTo>
                <a:lnTo>
                  <a:pt x="2042" y="1455"/>
                </a:lnTo>
                <a:lnTo>
                  <a:pt x="2085" y="1420"/>
                </a:lnTo>
                <a:lnTo>
                  <a:pt x="2128" y="1385"/>
                </a:lnTo>
                <a:lnTo>
                  <a:pt x="2171" y="1351"/>
                </a:lnTo>
                <a:lnTo>
                  <a:pt x="2214" y="1316"/>
                </a:lnTo>
                <a:lnTo>
                  <a:pt x="2257" y="1281"/>
                </a:lnTo>
                <a:lnTo>
                  <a:pt x="2300" y="1248"/>
                </a:lnTo>
                <a:lnTo>
                  <a:pt x="2344" y="1214"/>
                </a:lnTo>
                <a:lnTo>
                  <a:pt x="2387" y="1181"/>
                </a:lnTo>
                <a:lnTo>
                  <a:pt x="2430" y="1148"/>
                </a:lnTo>
                <a:lnTo>
                  <a:pt x="2473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8"/>
                </a:lnTo>
                <a:lnTo>
                  <a:pt x="2647" y="986"/>
                </a:lnTo>
                <a:lnTo>
                  <a:pt x="2690" y="955"/>
                </a:lnTo>
                <a:lnTo>
                  <a:pt x="2734" y="925"/>
                </a:lnTo>
                <a:lnTo>
                  <a:pt x="2776" y="894"/>
                </a:lnTo>
                <a:lnTo>
                  <a:pt x="2820" y="864"/>
                </a:lnTo>
                <a:lnTo>
                  <a:pt x="2862" y="834"/>
                </a:lnTo>
                <a:lnTo>
                  <a:pt x="2905" y="805"/>
                </a:lnTo>
                <a:lnTo>
                  <a:pt x="2948" y="776"/>
                </a:lnTo>
                <a:lnTo>
                  <a:pt x="2991" y="748"/>
                </a:lnTo>
                <a:lnTo>
                  <a:pt x="3032" y="719"/>
                </a:lnTo>
                <a:lnTo>
                  <a:pt x="3074" y="692"/>
                </a:lnTo>
                <a:lnTo>
                  <a:pt x="3117" y="664"/>
                </a:lnTo>
                <a:lnTo>
                  <a:pt x="3158" y="638"/>
                </a:lnTo>
                <a:lnTo>
                  <a:pt x="3200" y="611"/>
                </a:lnTo>
                <a:lnTo>
                  <a:pt x="3241" y="585"/>
                </a:lnTo>
                <a:lnTo>
                  <a:pt x="3282" y="561"/>
                </a:lnTo>
                <a:lnTo>
                  <a:pt x="3323" y="536"/>
                </a:lnTo>
                <a:lnTo>
                  <a:pt x="3364" y="511"/>
                </a:lnTo>
                <a:lnTo>
                  <a:pt x="3404" y="487"/>
                </a:lnTo>
                <a:lnTo>
                  <a:pt x="3444" y="463"/>
                </a:lnTo>
                <a:lnTo>
                  <a:pt x="3484" y="441"/>
                </a:lnTo>
                <a:lnTo>
                  <a:pt x="3523" y="419"/>
                </a:lnTo>
                <a:lnTo>
                  <a:pt x="3563" y="397"/>
                </a:lnTo>
                <a:lnTo>
                  <a:pt x="3601" y="375"/>
                </a:lnTo>
                <a:lnTo>
                  <a:pt x="3639" y="355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6"/>
                </a:lnTo>
                <a:lnTo>
                  <a:pt x="3789" y="277"/>
                </a:lnTo>
                <a:lnTo>
                  <a:pt x="3826" y="258"/>
                </a:lnTo>
                <a:lnTo>
                  <a:pt x="3862" y="241"/>
                </a:lnTo>
                <a:lnTo>
                  <a:pt x="3898" y="224"/>
                </a:lnTo>
                <a:lnTo>
                  <a:pt x="3933" y="208"/>
                </a:lnTo>
                <a:lnTo>
                  <a:pt x="3968" y="192"/>
                </a:lnTo>
                <a:lnTo>
                  <a:pt x="4003" y="178"/>
                </a:lnTo>
                <a:lnTo>
                  <a:pt x="4036" y="163"/>
                </a:lnTo>
                <a:lnTo>
                  <a:pt x="4070" y="149"/>
                </a:lnTo>
                <a:lnTo>
                  <a:pt x="4102" y="135"/>
                </a:lnTo>
                <a:lnTo>
                  <a:pt x="4136" y="123"/>
                </a:lnTo>
                <a:lnTo>
                  <a:pt x="4167" y="110"/>
                </a:lnTo>
                <a:lnTo>
                  <a:pt x="4199" y="99"/>
                </a:lnTo>
                <a:lnTo>
                  <a:pt x="4230" y="88"/>
                </a:lnTo>
                <a:lnTo>
                  <a:pt x="4260" y="78"/>
                </a:lnTo>
                <a:lnTo>
                  <a:pt x="4290" y="68"/>
                </a:lnTo>
                <a:lnTo>
                  <a:pt x="4319" y="60"/>
                </a:lnTo>
                <a:lnTo>
                  <a:pt x="4347" y="51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3"/>
                </a:lnTo>
                <a:lnTo>
                  <a:pt x="4482" y="18"/>
                </a:lnTo>
                <a:lnTo>
                  <a:pt x="4508" y="14"/>
                </a:lnTo>
                <a:lnTo>
                  <a:pt x="4531" y="10"/>
                </a:lnTo>
                <a:lnTo>
                  <a:pt x="4555" y="7"/>
                </a:lnTo>
                <a:lnTo>
                  <a:pt x="4579" y="5"/>
                </a:lnTo>
                <a:lnTo>
                  <a:pt x="4602" y="3"/>
                </a:lnTo>
                <a:lnTo>
                  <a:pt x="4624" y="2"/>
                </a:lnTo>
                <a:lnTo>
                  <a:pt x="4644" y="0"/>
                </a:lnTo>
                <a:lnTo>
                  <a:pt x="4665" y="0"/>
                </a:lnTo>
                <a:lnTo>
                  <a:pt x="4685" y="2"/>
                </a:lnTo>
                <a:lnTo>
                  <a:pt x="4704" y="3"/>
                </a:lnTo>
                <a:lnTo>
                  <a:pt x="4723" y="5"/>
                </a:lnTo>
                <a:lnTo>
                  <a:pt x="4741" y="7"/>
                </a:lnTo>
                <a:lnTo>
                  <a:pt x="4758" y="10"/>
                </a:lnTo>
                <a:lnTo>
                  <a:pt x="4775" y="14"/>
                </a:lnTo>
                <a:lnTo>
                  <a:pt x="4790" y="19"/>
                </a:lnTo>
                <a:lnTo>
                  <a:pt x="4805" y="24"/>
                </a:lnTo>
                <a:lnTo>
                  <a:pt x="4819" y="29"/>
                </a:lnTo>
                <a:lnTo>
                  <a:pt x="4833" y="36"/>
                </a:lnTo>
                <a:lnTo>
                  <a:pt x="4846" y="43"/>
                </a:lnTo>
                <a:lnTo>
                  <a:pt x="4859" y="51"/>
                </a:lnTo>
                <a:lnTo>
                  <a:pt x="4870" y="60"/>
                </a:lnTo>
                <a:lnTo>
                  <a:pt x="4881" y="69"/>
                </a:lnTo>
                <a:lnTo>
                  <a:pt x="4891" y="78"/>
                </a:lnTo>
                <a:lnTo>
                  <a:pt x="4900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50"/>
          <p:cNvSpPr>
            <a:spLocks noChangeShapeType="1"/>
          </p:cNvSpPr>
          <p:nvPr/>
        </p:nvSpPr>
        <p:spPr bwMode="auto">
          <a:xfrm flipV="1">
            <a:off x="3502025" y="4581525"/>
            <a:ext cx="1241425" cy="1041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Freeform 51"/>
          <p:cNvSpPr>
            <a:spLocks/>
          </p:cNvSpPr>
          <p:nvPr/>
        </p:nvSpPr>
        <p:spPr bwMode="auto">
          <a:xfrm>
            <a:off x="4697413" y="4568825"/>
            <a:ext cx="61912" cy="55563"/>
          </a:xfrm>
          <a:custGeom>
            <a:avLst/>
            <a:gdLst>
              <a:gd name="T0" fmla="*/ 0 w 195"/>
              <a:gd name="T1" fmla="*/ 30307 h 176"/>
              <a:gd name="T2" fmla="*/ 61912 w 195"/>
              <a:gd name="T3" fmla="*/ 0 h 176"/>
              <a:gd name="T4" fmla="*/ 21272 w 195"/>
              <a:gd name="T5" fmla="*/ 55563 h 176"/>
              <a:gd name="T6" fmla="*/ 20955 w 195"/>
              <a:gd name="T7" fmla="*/ 34411 h 176"/>
              <a:gd name="T8" fmla="*/ 0 w 195"/>
              <a:gd name="T9" fmla="*/ 30307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" h="176">
                <a:moveTo>
                  <a:pt x="0" y="96"/>
                </a:moveTo>
                <a:lnTo>
                  <a:pt x="195" y="0"/>
                </a:lnTo>
                <a:lnTo>
                  <a:pt x="67" y="176"/>
                </a:lnTo>
                <a:lnTo>
                  <a:pt x="66" y="109"/>
                </a:lnTo>
                <a:lnTo>
                  <a:pt x="0" y="9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52"/>
          <p:cNvSpPr>
            <a:spLocks noChangeShapeType="1"/>
          </p:cNvSpPr>
          <p:nvPr/>
        </p:nvSpPr>
        <p:spPr bwMode="auto">
          <a:xfrm flipV="1">
            <a:off x="1349375" y="2017713"/>
            <a:ext cx="1243013" cy="104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53"/>
          <p:cNvSpPr>
            <a:spLocks/>
          </p:cNvSpPr>
          <p:nvPr/>
        </p:nvSpPr>
        <p:spPr bwMode="auto">
          <a:xfrm>
            <a:off x="2544763" y="2005013"/>
            <a:ext cx="61912" cy="55562"/>
          </a:xfrm>
          <a:custGeom>
            <a:avLst/>
            <a:gdLst>
              <a:gd name="T0" fmla="*/ 0 w 196"/>
              <a:gd name="T1" fmla="*/ 29991 h 176"/>
              <a:gd name="T2" fmla="*/ 61912 w 196"/>
              <a:gd name="T3" fmla="*/ 0 h 176"/>
              <a:gd name="T4" fmla="*/ 21480 w 196"/>
              <a:gd name="T5" fmla="*/ 55562 h 176"/>
              <a:gd name="T6" fmla="*/ 21480 w 196"/>
              <a:gd name="T7" fmla="*/ 34095 h 176"/>
              <a:gd name="T8" fmla="*/ 0 w 196"/>
              <a:gd name="T9" fmla="*/ 29991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" h="176">
                <a:moveTo>
                  <a:pt x="0" y="95"/>
                </a:moveTo>
                <a:lnTo>
                  <a:pt x="196" y="0"/>
                </a:lnTo>
                <a:lnTo>
                  <a:pt x="68" y="176"/>
                </a:lnTo>
                <a:lnTo>
                  <a:pt x="68" y="108"/>
                </a:lnTo>
                <a:lnTo>
                  <a:pt x="0" y="95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54"/>
          <p:cNvSpPr>
            <a:spLocks noChangeShapeType="1"/>
          </p:cNvSpPr>
          <p:nvPr/>
        </p:nvSpPr>
        <p:spPr bwMode="auto">
          <a:xfrm flipV="1">
            <a:off x="2938463" y="3902075"/>
            <a:ext cx="254952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55"/>
          <p:cNvSpPr>
            <a:spLocks/>
          </p:cNvSpPr>
          <p:nvPr/>
        </p:nvSpPr>
        <p:spPr bwMode="auto">
          <a:xfrm>
            <a:off x="5454650" y="3884613"/>
            <a:ext cx="66675" cy="33337"/>
          </a:xfrm>
          <a:custGeom>
            <a:avLst/>
            <a:gdLst>
              <a:gd name="T0" fmla="*/ 0 w 211"/>
              <a:gd name="T1" fmla="*/ 0 h 105"/>
              <a:gd name="T2" fmla="*/ 66675 w 211"/>
              <a:gd name="T3" fmla="*/ 16827 h 105"/>
              <a:gd name="T4" fmla="*/ 0 w 211"/>
              <a:gd name="T5" fmla="*/ 33337 h 105"/>
              <a:gd name="T6" fmla="*/ 0 w 211"/>
              <a:gd name="T7" fmla="*/ 0 h 1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105">
                <a:moveTo>
                  <a:pt x="0" y="0"/>
                </a:moveTo>
                <a:lnTo>
                  <a:pt x="211" y="53"/>
                </a:lnTo>
                <a:lnTo>
                  <a:pt x="0" y="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56"/>
          <p:cNvSpPr>
            <a:spLocks noChangeShapeType="1"/>
          </p:cNvSpPr>
          <p:nvPr/>
        </p:nvSpPr>
        <p:spPr bwMode="auto">
          <a:xfrm flipH="1" flipV="1">
            <a:off x="2930525" y="1362075"/>
            <a:ext cx="7938" cy="254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57"/>
          <p:cNvSpPr>
            <a:spLocks/>
          </p:cNvSpPr>
          <p:nvPr/>
        </p:nvSpPr>
        <p:spPr bwMode="auto">
          <a:xfrm>
            <a:off x="2913063" y="1328738"/>
            <a:ext cx="33337" cy="66675"/>
          </a:xfrm>
          <a:custGeom>
            <a:avLst/>
            <a:gdLst>
              <a:gd name="T0" fmla="*/ 0 w 106"/>
              <a:gd name="T1" fmla="*/ 66675 h 211"/>
              <a:gd name="T2" fmla="*/ 16669 w 106"/>
              <a:gd name="T3" fmla="*/ 0 h 211"/>
              <a:gd name="T4" fmla="*/ 33337 w 106"/>
              <a:gd name="T5" fmla="*/ 66675 h 211"/>
              <a:gd name="T6" fmla="*/ 0 w 106"/>
              <a:gd name="T7" fmla="*/ 66675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1">
                <a:moveTo>
                  <a:pt x="0" y="211"/>
                </a:moveTo>
                <a:lnTo>
                  <a:pt x="53" y="0"/>
                </a:lnTo>
                <a:lnTo>
                  <a:pt x="106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60"/>
          <p:cNvSpPr>
            <a:spLocks noChangeShapeType="1"/>
          </p:cNvSpPr>
          <p:nvPr/>
        </p:nvSpPr>
        <p:spPr bwMode="auto">
          <a:xfrm>
            <a:off x="1724025" y="5068888"/>
            <a:ext cx="615950" cy="733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61"/>
          <p:cNvSpPr>
            <a:spLocks/>
          </p:cNvSpPr>
          <p:nvPr/>
        </p:nvSpPr>
        <p:spPr bwMode="auto">
          <a:xfrm>
            <a:off x="1677988" y="5011738"/>
            <a:ext cx="111125" cy="123825"/>
          </a:xfrm>
          <a:custGeom>
            <a:avLst/>
            <a:gdLst>
              <a:gd name="T0" fmla="*/ 59982 w 352"/>
              <a:gd name="T1" fmla="*/ 123825 h 390"/>
              <a:gd name="T2" fmla="*/ 0 w 352"/>
              <a:gd name="T3" fmla="*/ 0 h 390"/>
              <a:gd name="T4" fmla="*/ 111125 w 352"/>
              <a:gd name="T5" fmla="*/ 80963 h 390"/>
              <a:gd name="T6" fmla="*/ 68506 w 352"/>
              <a:gd name="T7" fmla="*/ 82233 h 390"/>
              <a:gd name="T8" fmla="*/ 59982 w 352"/>
              <a:gd name="T9" fmla="*/ 123825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90">
                <a:moveTo>
                  <a:pt x="190" y="390"/>
                </a:moveTo>
                <a:lnTo>
                  <a:pt x="0" y="0"/>
                </a:lnTo>
                <a:lnTo>
                  <a:pt x="352" y="255"/>
                </a:lnTo>
                <a:lnTo>
                  <a:pt x="217" y="259"/>
                </a:lnTo>
                <a:lnTo>
                  <a:pt x="190" y="39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Freeform 62"/>
          <p:cNvSpPr>
            <a:spLocks/>
          </p:cNvSpPr>
          <p:nvPr/>
        </p:nvSpPr>
        <p:spPr bwMode="auto">
          <a:xfrm>
            <a:off x="2276475" y="5734050"/>
            <a:ext cx="111125" cy="123825"/>
          </a:xfrm>
          <a:custGeom>
            <a:avLst/>
            <a:gdLst>
              <a:gd name="T0" fmla="*/ 50972 w 351"/>
              <a:gd name="T1" fmla="*/ 0 h 390"/>
              <a:gd name="T2" fmla="*/ 111125 w 351"/>
              <a:gd name="T3" fmla="*/ 123825 h 390"/>
              <a:gd name="T4" fmla="*/ 0 w 351"/>
              <a:gd name="T5" fmla="*/ 42545 h 390"/>
              <a:gd name="T6" fmla="*/ 43057 w 351"/>
              <a:gd name="T7" fmla="*/ 41593 h 390"/>
              <a:gd name="T8" fmla="*/ 50972 w 351"/>
              <a:gd name="T9" fmla="*/ 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" h="390">
                <a:moveTo>
                  <a:pt x="161" y="0"/>
                </a:moveTo>
                <a:lnTo>
                  <a:pt x="351" y="390"/>
                </a:lnTo>
                <a:lnTo>
                  <a:pt x="0" y="134"/>
                </a:lnTo>
                <a:lnTo>
                  <a:pt x="136" y="131"/>
                </a:lnTo>
                <a:lnTo>
                  <a:pt x="161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63"/>
          <p:cNvSpPr>
            <a:spLocks noChangeShapeType="1"/>
          </p:cNvSpPr>
          <p:nvPr/>
        </p:nvSpPr>
        <p:spPr bwMode="auto">
          <a:xfrm>
            <a:off x="258763" y="2801938"/>
            <a:ext cx="1585912" cy="18875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64"/>
          <p:cNvSpPr>
            <a:spLocks/>
          </p:cNvSpPr>
          <p:nvPr/>
        </p:nvSpPr>
        <p:spPr bwMode="auto">
          <a:xfrm>
            <a:off x="212725" y="2744788"/>
            <a:ext cx="111125" cy="123825"/>
          </a:xfrm>
          <a:custGeom>
            <a:avLst/>
            <a:gdLst>
              <a:gd name="T0" fmla="*/ 59837 w 351"/>
              <a:gd name="T1" fmla="*/ 123825 h 391"/>
              <a:gd name="T2" fmla="*/ 0 w 351"/>
              <a:gd name="T3" fmla="*/ 0 h 391"/>
              <a:gd name="T4" fmla="*/ 111125 w 351"/>
              <a:gd name="T5" fmla="*/ 80755 h 391"/>
              <a:gd name="T6" fmla="*/ 68068 w 351"/>
              <a:gd name="T7" fmla="*/ 81705 h 391"/>
              <a:gd name="T8" fmla="*/ 59837 w 351"/>
              <a:gd name="T9" fmla="*/ 123825 h 3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" h="391">
                <a:moveTo>
                  <a:pt x="189" y="391"/>
                </a:moveTo>
                <a:lnTo>
                  <a:pt x="0" y="0"/>
                </a:lnTo>
                <a:lnTo>
                  <a:pt x="351" y="255"/>
                </a:lnTo>
                <a:lnTo>
                  <a:pt x="215" y="258"/>
                </a:lnTo>
                <a:lnTo>
                  <a:pt x="189" y="39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Freeform 65"/>
          <p:cNvSpPr>
            <a:spLocks/>
          </p:cNvSpPr>
          <p:nvPr/>
        </p:nvSpPr>
        <p:spPr bwMode="auto">
          <a:xfrm>
            <a:off x="1779588" y="4621213"/>
            <a:ext cx="111125" cy="123825"/>
          </a:xfrm>
          <a:custGeom>
            <a:avLst/>
            <a:gdLst>
              <a:gd name="T0" fmla="*/ 50998 w 353"/>
              <a:gd name="T1" fmla="*/ 0 h 390"/>
              <a:gd name="T2" fmla="*/ 111125 w 353"/>
              <a:gd name="T3" fmla="*/ 123825 h 390"/>
              <a:gd name="T4" fmla="*/ 0 w 353"/>
              <a:gd name="T5" fmla="*/ 43180 h 390"/>
              <a:gd name="T6" fmla="*/ 42813 w 353"/>
              <a:gd name="T7" fmla="*/ 42228 h 390"/>
              <a:gd name="T8" fmla="*/ 50998 w 353"/>
              <a:gd name="T9" fmla="*/ 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3" h="390">
                <a:moveTo>
                  <a:pt x="162" y="0"/>
                </a:moveTo>
                <a:lnTo>
                  <a:pt x="353" y="390"/>
                </a:lnTo>
                <a:lnTo>
                  <a:pt x="0" y="136"/>
                </a:lnTo>
                <a:lnTo>
                  <a:pt x="136" y="133"/>
                </a:lnTo>
                <a:lnTo>
                  <a:pt x="162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66"/>
          <p:cNvSpPr>
            <a:spLocks noChangeArrowheads="1"/>
          </p:cNvSpPr>
          <p:nvPr/>
        </p:nvSpPr>
        <p:spPr bwMode="auto">
          <a:xfrm>
            <a:off x="757238" y="3689350"/>
            <a:ext cx="211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000"/>
          </a:p>
        </p:txBody>
      </p:sp>
      <p:sp>
        <p:nvSpPr>
          <p:cNvPr id="6172" name="Rectangle 67"/>
          <p:cNvSpPr>
            <a:spLocks noChangeArrowheads="1"/>
          </p:cNvSpPr>
          <p:nvPr/>
        </p:nvSpPr>
        <p:spPr bwMode="auto">
          <a:xfrm>
            <a:off x="458788" y="1862138"/>
            <a:ext cx="560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2400"/>
          </a:p>
        </p:txBody>
      </p:sp>
      <p:sp>
        <p:nvSpPr>
          <p:cNvPr id="6173" name="Rectangle 68"/>
          <p:cNvSpPr>
            <a:spLocks noChangeArrowheads="1"/>
          </p:cNvSpPr>
          <p:nvPr/>
        </p:nvSpPr>
        <p:spPr bwMode="auto">
          <a:xfrm>
            <a:off x="1228725" y="1573213"/>
            <a:ext cx="244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Symbol" pitchFamily="18" charset="2"/>
              </a:rPr>
              <a:t>w</a:t>
            </a:r>
            <a:endParaRPr lang="en-US" altLang="en-US" sz="4000"/>
          </a:p>
        </p:txBody>
      </p:sp>
      <p:sp>
        <p:nvSpPr>
          <p:cNvPr id="6175" name="Rectangle 70"/>
          <p:cNvSpPr>
            <a:spLocks noChangeArrowheads="1"/>
          </p:cNvSpPr>
          <p:nvPr/>
        </p:nvSpPr>
        <p:spPr bwMode="auto">
          <a:xfrm>
            <a:off x="3101975" y="1262063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000"/>
          </a:p>
        </p:txBody>
      </p:sp>
      <p:sp>
        <p:nvSpPr>
          <p:cNvPr id="6176" name="Rectangle 71"/>
          <p:cNvSpPr>
            <a:spLocks noChangeArrowheads="1"/>
          </p:cNvSpPr>
          <p:nvPr/>
        </p:nvSpPr>
        <p:spPr bwMode="auto">
          <a:xfrm>
            <a:off x="1677988" y="5362575"/>
            <a:ext cx="42800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en-US" sz="2500" b="0" dirty="0" smtClean="0">
                <a:solidFill>
                  <a:srgbClr val="000000"/>
                </a:solidFill>
                <a:latin typeface="Times New Roman" pitchFamily="18" charset="0"/>
              </a:rPr>
              <a:t>/2</a:t>
            </a:r>
            <a:endParaRPr lang="en-US" altLang="en-US" sz="4000" dirty="0"/>
          </a:p>
        </p:txBody>
      </p:sp>
      <p:sp>
        <p:nvSpPr>
          <p:cNvPr id="6177" name="Rectangle 72"/>
          <p:cNvSpPr>
            <a:spLocks noChangeArrowheads="1"/>
          </p:cNvSpPr>
          <p:nvPr/>
        </p:nvSpPr>
        <p:spPr bwMode="auto">
          <a:xfrm>
            <a:off x="3352800" y="3600450"/>
            <a:ext cx="1587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3600"/>
          </a:p>
        </p:txBody>
      </p:sp>
      <p:sp>
        <p:nvSpPr>
          <p:cNvPr id="6178" name="Rectangle 73"/>
          <p:cNvSpPr>
            <a:spLocks noChangeArrowheads="1"/>
          </p:cNvSpPr>
          <p:nvPr/>
        </p:nvSpPr>
        <p:spPr bwMode="auto">
          <a:xfrm>
            <a:off x="5376863" y="3940175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en-US" sz="4000"/>
          </a:p>
        </p:txBody>
      </p:sp>
      <p:grpSp>
        <p:nvGrpSpPr>
          <p:cNvPr id="6179" name="Group 79"/>
          <p:cNvGrpSpPr>
            <a:grpSpLocks/>
          </p:cNvGrpSpPr>
          <p:nvPr/>
        </p:nvGrpSpPr>
        <p:grpSpPr bwMode="auto">
          <a:xfrm>
            <a:off x="1852613" y="2060575"/>
            <a:ext cx="234950" cy="401638"/>
            <a:chOff x="1167" y="1298"/>
            <a:chExt cx="148" cy="253"/>
          </a:xfrm>
        </p:grpSpPr>
        <p:sp>
          <p:nvSpPr>
            <p:cNvPr id="6185" name="Rectangle 74"/>
            <p:cNvSpPr>
              <a:spLocks noChangeArrowheads="1"/>
            </p:cNvSpPr>
            <p:nvPr/>
          </p:nvSpPr>
          <p:spPr bwMode="auto">
            <a:xfrm>
              <a:off x="1167" y="1298"/>
              <a:ext cx="1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en-US" altLang="en-US" sz="4000"/>
            </a:p>
          </p:txBody>
        </p:sp>
        <p:sp>
          <p:nvSpPr>
            <p:cNvPr id="6186" name="Rectangle 75"/>
            <p:cNvSpPr>
              <a:spLocks noChangeArrowheads="1"/>
            </p:cNvSpPr>
            <p:nvPr/>
          </p:nvSpPr>
          <p:spPr bwMode="auto">
            <a:xfrm>
              <a:off x="1273" y="1387"/>
              <a:ext cx="4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1900" b="0" dirty="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endParaRPr lang="en-US" altLang="en-US" sz="4000" dirty="0"/>
            </a:p>
          </p:txBody>
        </p:sp>
      </p:grpSp>
      <p:grpSp>
        <p:nvGrpSpPr>
          <p:cNvPr id="6180" name="Group 78"/>
          <p:cNvGrpSpPr>
            <a:grpSpLocks/>
          </p:cNvGrpSpPr>
          <p:nvPr/>
        </p:nvGrpSpPr>
        <p:grpSpPr bwMode="auto">
          <a:xfrm>
            <a:off x="4424363" y="4916488"/>
            <a:ext cx="211137" cy="401637"/>
            <a:chOff x="2827" y="2985"/>
            <a:chExt cx="133" cy="253"/>
          </a:xfrm>
        </p:grpSpPr>
        <p:sp>
          <p:nvSpPr>
            <p:cNvPr id="6183" name="Rectangle 76"/>
            <p:cNvSpPr>
              <a:spLocks noChangeArrowheads="1"/>
            </p:cNvSpPr>
            <p:nvPr/>
          </p:nvSpPr>
          <p:spPr bwMode="auto">
            <a:xfrm>
              <a:off x="2827" y="2985"/>
              <a:ext cx="1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en-US" altLang="en-US" sz="4000"/>
            </a:p>
          </p:txBody>
        </p:sp>
        <p:sp>
          <p:nvSpPr>
            <p:cNvPr id="6184" name="Rectangle 77"/>
            <p:cNvSpPr>
              <a:spLocks noChangeArrowheads="1"/>
            </p:cNvSpPr>
            <p:nvPr/>
          </p:nvSpPr>
          <p:spPr bwMode="auto">
            <a:xfrm>
              <a:off x="2909" y="3074"/>
              <a:ext cx="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1900" b="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endParaRPr lang="en-US" altLang="en-US" sz="40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40262" y="1137132"/>
            <a:ext cx="4262957" cy="872162"/>
            <a:chOff x="4424363" y="856680"/>
            <a:chExt cx="4262957" cy="87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24363" y="875980"/>
                  <a:ext cx="2187714" cy="8335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𝒍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363" y="875980"/>
                  <a:ext cx="2187714" cy="83356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571741" y="856680"/>
                  <a:ext cx="2115579" cy="872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741" y="856680"/>
                  <a:ext cx="2115579" cy="8721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13677" y="2014141"/>
                <a:ext cx="2349681" cy="896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77" y="2014141"/>
                <a:ext cx="2349681" cy="8961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613677" y="2964657"/>
                <a:ext cx="2349681" cy="896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77" y="2964657"/>
                <a:ext cx="2349681" cy="8961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58"/>
          <p:cNvSpPr>
            <a:spLocks noChangeShapeType="1"/>
          </p:cNvSpPr>
          <p:nvPr/>
        </p:nvSpPr>
        <p:spPr bwMode="auto">
          <a:xfrm flipV="1">
            <a:off x="2938463" y="2654300"/>
            <a:ext cx="1498600" cy="1257300"/>
          </a:xfrm>
          <a:prstGeom prst="line">
            <a:avLst/>
          </a:prstGeom>
          <a:noFill/>
          <a:ln w="17463">
            <a:solidFill>
              <a:srgbClr val="C00000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10641" y="2607003"/>
                <a:ext cx="5173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41" y="2607003"/>
                <a:ext cx="51738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8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Unicycle Model of Differential Drive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B77B3F-F8A2-4AC6-80E2-30DD654AA965}" type="slidenum">
              <a:rPr lang="en-US" altLang="en-US" sz="1400" b="0"/>
              <a:pPr eaLnBrk="1" hangingPunct="1"/>
              <a:t>7</a:t>
            </a:fld>
            <a:endParaRPr lang="en-US" altLang="en-US" sz="1400" b="0"/>
          </a:p>
        </p:txBody>
      </p:sp>
      <p:sp>
        <p:nvSpPr>
          <p:cNvPr id="6148" name="Line 43"/>
          <p:cNvSpPr>
            <a:spLocks noChangeShapeType="1"/>
          </p:cNvSpPr>
          <p:nvPr/>
        </p:nvSpPr>
        <p:spPr bwMode="auto">
          <a:xfrm>
            <a:off x="1214438" y="1858963"/>
            <a:ext cx="3043237" cy="3621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Freeform 44"/>
          <p:cNvSpPr>
            <a:spLocks/>
          </p:cNvSpPr>
          <p:nvPr/>
        </p:nvSpPr>
        <p:spPr bwMode="auto">
          <a:xfrm>
            <a:off x="3451225" y="3479800"/>
            <a:ext cx="85725" cy="423863"/>
          </a:xfrm>
          <a:custGeom>
            <a:avLst/>
            <a:gdLst>
              <a:gd name="T0" fmla="*/ 83791 w 266"/>
              <a:gd name="T1" fmla="*/ 423863 h 1331"/>
              <a:gd name="T2" fmla="*/ 84436 w 266"/>
              <a:gd name="T3" fmla="*/ 409214 h 1331"/>
              <a:gd name="T4" fmla="*/ 85080 w 266"/>
              <a:gd name="T5" fmla="*/ 394884 h 1331"/>
              <a:gd name="T6" fmla="*/ 85725 w 266"/>
              <a:gd name="T7" fmla="*/ 380235 h 1331"/>
              <a:gd name="T8" fmla="*/ 85725 w 266"/>
              <a:gd name="T9" fmla="*/ 365586 h 1331"/>
              <a:gd name="T10" fmla="*/ 85725 w 266"/>
              <a:gd name="T11" fmla="*/ 350937 h 1331"/>
              <a:gd name="T12" fmla="*/ 85080 w 266"/>
              <a:gd name="T13" fmla="*/ 336288 h 1331"/>
              <a:gd name="T14" fmla="*/ 84436 w 266"/>
              <a:gd name="T15" fmla="*/ 321958 h 1331"/>
              <a:gd name="T16" fmla="*/ 83469 w 266"/>
              <a:gd name="T17" fmla="*/ 307309 h 1331"/>
              <a:gd name="T18" fmla="*/ 82180 w 266"/>
              <a:gd name="T19" fmla="*/ 292978 h 1331"/>
              <a:gd name="T20" fmla="*/ 80891 w 266"/>
              <a:gd name="T21" fmla="*/ 278329 h 1331"/>
              <a:gd name="T22" fmla="*/ 79280 w 266"/>
              <a:gd name="T23" fmla="*/ 263999 h 1331"/>
              <a:gd name="T24" fmla="*/ 77346 w 266"/>
              <a:gd name="T25" fmla="*/ 249668 h 1331"/>
              <a:gd name="T26" fmla="*/ 74768 w 266"/>
              <a:gd name="T27" fmla="*/ 235338 h 1331"/>
              <a:gd name="T28" fmla="*/ 72512 w 266"/>
              <a:gd name="T29" fmla="*/ 221007 h 1331"/>
              <a:gd name="T30" fmla="*/ 69934 w 266"/>
              <a:gd name="T31" fmla="*/ 206359 h 1331"/>
              <a:gd name="T32" fmla="*/ 66711 w 266"/>
              <a:gd name="T33" fmla="*/ 192347 h 1331"/>
              <a:gd name="T34" fmla="*/ 63810 w 266"/>
              <a:gd name="T35" fmla="*/ 178016 h 1331"/>
              <a:gd name="T36" fmla="*/ 60265 w 266"/>
              <a:gd name="T37" fmla="*/ 164004 h 1331"/>
              <a:gd name="T38" fmla="*/ 56398 w 266"/>
              <a:gd name="T39" fmla="*/ 149674 h 1331"/>
              <a:gd name="T40" fmla="*/ 52531 w 266"/>
              <a:gd name="T41" fmla="*/ 135980 h 1331"/>
              <a:gd name="T42" fmla="*/ 48341 w 266"/>
              <a:gd name="T43" fmla="*/ 121650 h 1331"/>
              <a:gd name="T44" fmla="*/ 44152 w 266"/>
              <a:gd name="T45" fmla="*/ 107956 h 1331"/>
              <a:gd name="T46" fmla="*/ 39640 w 266"/>
              <a:gd name="T47" fmla="*/ 93944 h 1331"/>
              <a:gd name="T48" fmla="*/ 34483 w 266"/>
              <a:gd name="T49" fmla="*/ 80569 h 1331"/>
              <a:gd name="T50" fmla="*/ 29005 w 266"/>
              <a:gd name="T51" fmla="*/ 66557 h 1331"/>
              <a:gd name="T52" fmla="*/ 23848 w 266"/>
              <a:gd name="T53" fmla="*/ 53182 h 1331"/>
              <a:gd name="T54" fmla="*/ 18047 w 266"/>
              <a:gd name="T55" fmla="*/ 40125 h 1331"/>
              <a:gd name="T56" fmla="*/ 12569 w 266"/>
              <a:gd name="T57" fmla="*/ 26432 h 1331"/>
              <a:gd name="T58" fmla="*/ 6445 w 266"/>
              <a:gd name="T59" fmla="*/ 13375 h 1331"/>
              <a:gd name="T60" fmla="*/ 0 w 266"/>
              <a:gd name="T61" fmla="*/ 0 h 133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66" h="1331">
                <a:moveTo>
                  <a:pt x="260" y="1331"/>
                </a:moveTo>
                <a:lnTo>
                  <a:pt x="262" y="1285"/>
                </a:lnTo>
                <a:lnTo>
                  <a:pt x="264" y="1240"/>
                </a:lnTo>
                <a:lnTo>
                  <a:pt x="266" y="1194"/>
                </a:lnTo>
                <a:lnTo>
                  <a:pt x="266" y="1148"/>
                </a:lnTo>
                <a:lnTo>
                  <a:pt x="266" y="1102"/>
                </a:lnTo>
                <a:lnTo>
                  <a:pt x="264" y="1056"/>
                </a:lnTo>
                <a:lnTo>
                  <a:pt x="262" y="1011"/>
                </a:lnTo>
                <a:lnTo>
                  <a:pt x="259" y="965"/>
                </a:lnTo>
                <a:lnTo>
                  <a:pt x="255" y="920"/>
                </a:lnTo>
                <a:lnTo>
                  <a:pt x="251" y="874"/>
                </a:lnTo>
                <a:lnTo>
                  <a:pt x="246" y="829"/>
                </a:lnTo>
                <a:lnTo>
                  <a:pt x="240" y="784"/>
                </a:lnTo>
                <a:lnTo>
                  <a:pt x="232" y="739"/>
                </a:lnTo>
                <a:lnTo>
                  <a:pt x="225" y="694"/>
                </a:lnTo>
                <a:lnTo>
                  <a:pt x="217" y="648"/>
                </a:lnTo>
                <a:lnTo>
                  <a:pt x="207" y="604"/>
                </a:lnTo>
                <a:lnTo>
                  <a:pt x="198" y="559"/>
                </a:lnTo>
                <a:lnTo>
                  <a:pt x="187" y="515"/>
                </a:lnTo>
                <a:lnTo>
                  <a:pt x="175" y="470"/>
                </a:lnTo>
                <a:lnTo>
                  <a:pt x="163" y="427"/>
                </a:lnTo>
                <a:lnTo>
                  <a:pt x="150" y="382"/>
                </a:lnTo>
                <a:lnTo>
                  <a:pt x="137" y="339"/>
                </a:lnTo>
                <a:lnTo>
                  <a:pt x="123" y="295"/>
                </a:lnTo>
                <a:lnTo>
                  <a:pt x="107" y="253"/>
                </a:lnTo>
                <a:lnTo>
                  <a:pt x="90" y="209"/>
                </a:lnTo>
                <a:lnTo>
                  <a:pt x="74" y="167"/>
                </a:lnTo>
                <a:lnTo>
                  <a:pt x="56" y="126"/>
                </a:lnTo>
                <a:lnTo>
                  <a:pt x="39" y="83"/>
                </a:lnTo>
                <a:lnTo>
                  <a:pt x="20" y="4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45"/>
          <p:cNvSpPr>
            <a:spLocks/>
          </p:cNvSpPr>
          <p:nvPr/>
        </p:nvSpPr>
        <p:spPr bwMode="auto">
          <a:xfrm>
            <a:off x="1443038" y="1724025"/>
            <a:ext cx="85725" cy="395288"/>
          </a:xfrm>
          <a:custGeom>
            <a:avLst/>
            <a:gdLst>
              <a:gd name="T0" fmla="*/ 0 w 273"/>
              <a:gd name="T1" fmla="*/ 395288 h 1244"/>
              <a:gd name="T2" fmla="*/ 4396 w 273"/>
              <a:gd name="T3" fmla="*/ 388933 h 1244"/>
              <a:gd name="T4" fmla="*/ 8792 w 273"/>
              <a:gd name="T5" fmla="*/ 382896 h 1244"/>
              <a:gd name="T6" fmla="*/ 13188 w 273"/>
              <a:gd name="T7" fmla="*/ 376540 h 1244"/>
              <a:gd name="T8" fmla="*/ 16957 w 273"/>
              <a:gd name="T9" fmla="*/ 369868 h 1244"/>
              <a:gd name="T10" fmla="*/ 21353 w 273"/>
              <a:gd name="T11" fmla="*/ 363512 h 1244"/>
              <a:gd name="T12" fmla="*/ 25121 w 273"/>
              <a:gd name="T13" fmla="*/ 356840 h 1244"/>
              <a:gd name="T14" fmla="*/ 28889 w 273"/>
              <a:gd name="T15" fmla="*/ 350167 h 1244"/>
              <a:gd name="T16" fmla="*/ 32657 w 273"/>
              <a:gd name="T17" fmla="*/ 343176 h 1244"/>
              <a:gd name="T18" fmla="*/ 36111 w 273"/>
              <a:gd name="T19" fmla="*/ 336821 h 1244"/>
              <a:gd name="T20" fmla="*/ 39879 w 273"/>
              <a:gd name="T21" fmla="*/ 329830 h 1244"/>
              <a:gd name="T22" fmla="*/ 43020 w 273"/>
              <a:gd name="T23" fmla="*/ 322840 h 1244"/>
              <a:gd name="T24" fmla="*/ 46160 w 273"/>
              <a:gd name="T25" fmla="*/ 315531 h 1244"/>
              <a:gd name="T26" fmla="*/ 49300 w 273"/>
              <a:gd name="T27" fmla="*/ 308858 h 1244"/>
              <a:gd name="T28" fmla="*/ 52126 w 273"/>
              <a:gd name="T29" fmla="*/ 301550 h 1244"/>
              <a:gd name="T30" fmla="*/ 54952 w 273"/>
              <a:gd name="T31" fmla="*/ 294559 h 1244"/>
              <a:gd name="T32" fmla="*/ 58092 w 273"/>
              <a:gd name="T33" fmla="*/ 287251 h 1244"/>
              <a:gd name="T34" fmla="*/ 60604 w 273"/>
              <a:gd name="T35" fmla="*/ 280260 h 1244"/>
              <a:gd name="T36" fmla="*/ 62802 w 273"/>
              <a:gd name="T37" fmla="*/ 272952 h 1244"/>
              <a:gd name="T38" fmla="*/ 65000 w 273"/>
              <a:gd name="T39" fmla="*/ 265644 h 1244"/>
              <a:gd name="T40" fmla="*/ 67512 w 273"/>
              <a:gd name="T41" fmla="*/ 258018 h 1244"/>
              <a:gd name="T42" fmla="*/ 69710 w 273"/>
              <a:gd name="T43" fmla="*/ 250709 h 1244"/>
              <a:gd name="T44" fmla="*/ 71595 w 273"/>
              <a:gd name="T45" fmla="*/ 243401 h 1244"/>
              <a:gd name="T46" fmla="*/ 73479 w 273"/>
              <a:gd name="T47" fmla="*/ 235775 h 1244"/>
              <a:gd name="T48" fmla="*/ 75363 w 273"/>
              <a:gd name="T49" fmla="*/ 228466 h 1244"/>
              <a:gd name="T50" fmla="*/ 76933 w 273"/>
              <a:gd name="T51" fmla="*/ 220840 h 1244"/>
              <a:gd name="T52" fmla="*/ 78189 w 273"/>
              <a:gd name="T53" fmla="*/ 213214 h 1244"/>
              <a:gd name="T54" fmla="*/ 79445 w 273"/>
              <a:gd name="T55" fmla="*/ 205906 h 1244"/>
              <a:gd name="T56" fmla="*/ 80701 w 273"/>
              <a:gd name="T57" fmla="*/ 197962 h 1244"/>
              <a:gd name="T58" fmla="*/ 81643 w 273"/>
              <a:gd name="T59" fmla="*/ 190336 h 1244"/>
              <a:gd name="T60" fmla="*/ 82585 w 273"/>
              <a:gd name="T61" fmla="*/ 182709 h 1244"/>
              <a:gd name="T62" fmla="*/ 83527 w 273"/>
              <a:gd name="T63" fmla="*/ 175083 h 1244"/>
              <a:gd name="T64" fmla="*/ 84469 w 273"/>
              <a:gd name="T65" fmla="*/ 167139 h 1244"/>
              <a:gd name="T66" fmla="*/ 85097 w 273"/>
              <a:gd name="T67" fmla="*/ 159831 h 1244"/>
              <a:gd name="T68" fmla="*/ 85411 w 273"/>
              <a:gd name="T69" fmla="*/ 152205 h 1244"/>
              <a:gd name="T70" fmla="*/ 85725 w 273"/>
              <a:gd name="T71" fmla="*/ 144261 h 1244"/>
              <a:gd name="T72" fmla="*/ 85725 w 273"/>
              <a:gd name="T73" fmla="*/ 136635 h 1244"/>
              <a:gd name="T74" fmla="*/ 85725 w 273"/>
              <a:gd name="T75" fmla="*/ 128691 h 1244"/>
              <a:gd name="T76" fmla="*/ 85725 w 273"/>
              <a:gd name="T77" fmla="*/ 121383 h 1244"/>
              <a:gd name="T78" fmla="*/ 85411 w 273"/>
              <a:gd name="T79" fmla="*/ 113757 h 1244"/>
              <a:gd name="T80" fmla="*/ 85097 w 273"/>
              <a:gd name="T81" fmla="*/ 105813 h 1244"/>
              <a:gd name="T82" fmla="*/ 84783 w 273"/>
              <a:gd name="T83" fmla="*/ 98186 h 1244"/>
              <a:gd name="T84" fmla="*/ 84155 w 273"/>
              <a:gd name="T85" fmla="*/ 90560 h 1244"/>
              <a:gd name="T86" fmla="*/ 82899 w 273"/>
              <a:gd name="T87" fmla="*/ 82616 h 1244"/>
              <a:gd name="T88" fmla="*/ 82271 w 273"/>
              <a:gd name="T89" fmla="*/ 75308 h 1244"/>
              <a:gd name="T90" fmla="*/ 81015 w 273"/>
              <a:gd name="T91" fmla="*/ 67682 h 1244"/>
              <a:gd name="T92" fmla="*/ 80073 w 273"/>
              <a:gd name="T93" fmla="*/ 60056 h 1244"/>
              <a:gd name="T94" fmla="*/ 78817 w 273"/>
              <a:gd name="T95" fmla="*/ 52430 h 1244"/>
              <a:gd name="T96" fmla="*/ 77561 w 273"/>
              <a:gd name="T97" fmla="*/ 44804 h 1244"/>
              <a:gd name="T98" fmla="*/ 75991 w 273"/>
              <a:gd name="T99" fmla="*/ 37495 h 1244"/>
              <a:gd name="T100" fmla="*/ 74107 w 273"/>
              <a:gd name="T101" fmla="*/ 29869 h 1244"/>
              <a:gd name="T102" fmla="*/ 72223 w 273"/>
              <a:gd name="T103" fmla="*/ 22243 h 1244"/>
              <a:gd name="T104" fmla="*/ 70338 w 273"/>
              <a:gd name="T105" fmla="*/ 14617 h 1244"/>
              <a:gd name="T106" fmla="*/ 68454 w 273"/>
              <a:gd name="T107" fmla="*/ 7308 h 1244"/>
              <a:gd name="T108" fmla="*/ 66256 w 273"/>
              <a:gd name="T109" fmla="*/ 0 h 124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3" h="1244">
                <a:moveTo>
                  <a:pt x="0" y="1244"/>
                </a:moveTo>
                <a:lnTo>
                  <a:pt x="14" y="1224"/>
                </a:lnTo>
                <a:lnTo>
                  <a:pt x="28" y="1205"/>
                </a:lnTo>
                <a:lnTo>
                  <a:pt x="42" y="1185"/>
                </a:lnTo>
                <a:lnTo>
                  <a:pt x="54" y="1164"/>
                </a:lnTo>
                <a:lnTo>
                  <a:pt x="68" y="1144"/>
                </a:lnTo>
                <a:lnTo>
                  <a:pt x="80" y="1123"/>
                </a:lnTo>
                <a:lnTo>
                  <a:pt x="92" y="1102"/>
                </a:lnTo>
                <a:lnTo>
                  <a:pt x="104" y="1080"/>
                </a:lnTo>
                <a:lnTo>
                  <a:pt x="115" y="1060"/>
                </a:lnTo>
                <a:lnTo>
                  <a:pt x="127" y="1038"/>
                </a:lnTo>
                <a:lnTo>
                  <a:pt x="137" y="1016"/>
                </a:lnTo>
                <a:lnTo>
                  <a:pt x="147" y="993"/>
                </a:lnTo>
                <a:lnTo>
                  <a:pt x="157" y="972"/>
                </a:lnTo>
                <a:lnTo>
                  <a:pt x="166" y="949"/>
                </a:lnTo>
                <a:lnTo>
                  <a:pt x="175" y="927"/>
                </a:lnTo>
                <a:lnTo>
                  <a:pt x="185" y="904"/>
                </a:lnTo>
                <a:lnTo>
                  <a:pt x="193" y="882"/>
                </a:lnTo>
                <a:lnTo>
                  <a:pt x="200" y="859"/>
                </a:lnTo>
                <a:lnTo>
                  <a:pt x="207" y="836"/>
                </a:lnTo>
                <a:lnTo>
                  <a:pt x="215" y="812"/>
                </a:lnTo>
                <a:lnTo>
                  <a:pt x="222" y="789"/>
                </a:lnTo>
                <a:lnTo>
                  <a:pt x="228" y="766"/>
                </a:lnTo>
                <a:lnTo>
                  <a:pt x="234" y="742"/>
                </a:lnTo>
                <a:lnTo>
                  <a:pt x="240" y="719"/>
                </a:lnTo>
                <a:lnTo>
                  <a:pt x="245" y="695"/>
                </a:lnTo>
                <a:lnTo>
                  <a:pt x="249" y="671"/>
                </a:lnTo>
                <a:lnTo>
                  <a:pt x="253" y="648"/>
                </a:lnTo>
                <a:lnTo>
                  <a:pt x="257" y="623"/>
                </a:lnTo>
                <a:lnTo>
                  <a:pt x="260" y="599"/>
                </a:lnTo>
                <a:lnTo>
                  <a:pt x="263" y="575"/>
                </a:lnTo>
                <a:lnTo>
                  <a:pt x="266" y="551"/>
                </a:lnTo>
                <a:lnTo>
                  <a:pt x="269" y="526"/>
                </a:lnTo>
                <a:lnTo>
                  <a:pt x="271" y="503"/>
                </a:lnTo>
                <a:lnTo>
                  <a:pt x="272" y="479"/>
                </a:lnTo>
                <a:lnTo>
                  <a:pt x="273" y="454"/>
                </a:lnTo>
                <a:lnTo>
                  <a:pt x="273" y="430"/>
                </a:lnTo>
                <a:lnTo>
                  <a:pt x="273" y="405"/>
                </a:lnTo>
                <a:lnTo>
                  <a:pt x="273" y="382"/>
                </a:lnTo>
                <a:lnTo>
                  <a:pt x="272" y="358"/>
                </a:lnTo>
                <a:lnTo>
                  <a:pt x="271" y="333"/>
                </a:lnTo>
                <a:lnTo>
                  <a:pt x="270" y="309"/>
                </a:lnTo>
                <a:lnTo>
                  <a:pt x="268" y="285"/>
                </a:lnTo>
                <a:lnTo>
                  <a:pt x="264" y="260"/>
                </a:lnTo>
                <a:lnTo>
                  <a:pt x="262" y="237"/>
                </a:lnTo>
                <a:lnTo>
                  <a:pt x="258" y="213"/>
                </a:lnTo>
                <a:lnTo>
                  <a:pt x="255" y="189"/>
                </a:lnTo>
                <a:lnTo>
                  <a:pt x="251" y="165"/>
                </a:lnTo>
                <a:lnTo>
                  <a:pt x="247" y="141"/>
                </a:lnTo>
                <a:lnTo>
                  <a:pt x="242" y="118"/>
                </a:lnTo>
                <a:lnTo>
                  <a:pt x="236" y="94"/>
                </a:lnTo>
                <a:lnTo>
                  <a:pt x="230" y="70"/>
                </a:lnTo>
                <a:lnTo>
                  <a:pt x="224" y="46"/>
                </a:lnTo>
                <a:lnTo>
                  <a:pt x="218" y="23"/>
                </a:lnTo>
                <a:lnTo>
                  <a:pt x="211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46"/>
          <p:cNvSpPr>
            <a:spLocks/>
          </p:cNvSpPr>
          <p:nvPr/>
        </p:nvSpPr>
        <p:spPr bwMode="auto">
          <a:xfrm>
            <a:off x="1492250" y="1682750"/>
            <a:ext cx="41275" cy="68263"/>
          </a:xfrm>
          <a:custGeom>
            <a:avLst/>
            <a:gdLst>
              <a:gd name="T0" fmla="*/ 9351 w 128"/>
              <a:gd name="T1" fmla="*/ 68263 h 216"/>
              <a:gd name="T2" fmla="*/ 0 w 128"/>
              <a:gd name="T3" fmla="*/ 0 h 216"/>
              <a:gd name="T4" fmla="*/ 41275 w 128"/>
              <a:gd name="T5" fmla="*/ 55622 h 216"/>
              <a:gd name="T6" fmla="*/ 20315 w 128"/>
              <a:gd name="T7" fmla="*/ 49617 h 216"/>
              <a:gd name="T8" fmla="*/ 9351 w 128"/>
              <a:gd name="T9" fmla="*/ 68263 h 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16">
                <a:moveTo>
                  <a:pt x="29" y="216"/>
                </a:moveTo>
                <a:lnTo>
                  <a:pt x="0" y="0"/>
                </a:lnTo>
                <a:lnTo>
                  <a:pt x="128" y="176"/>
                </a:lnTo>
                <a:lnTo>
                  <a:pt x="63" y="157"/>
                </a:lnTo>
                <a:lnTo>
                  <a:pt x="29" y="21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Oval 47"/>
          <p:cNvSpPr>
            <a:spLocks noChangeArrowheads="1"/>
          </p:cNvSpPr>
          <p:nvPr/>
        </p:nvSpPr>
        <p:spPr bwMode="auto">
          <a:xfrm>
            <a:off x="1173163" y="1816100"/>
            <a:ext cx="84137" cy="841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Freeform 48"/>
          <p:cNvSpPr>
            <a:spLocks/>
          </p:cNvSpPr>
          <p:nvPr/>
        </p:nvSpPr>
        <p:spPr bwMode="auto">
          <a:xfrm>
            <a:off x="1398588" y="2339975"/>
            <a:ext cx="1573212" cy="1347788"/>
          </a:xfrm>
          <a:custGeom>
            <a:avLst/>
            <a:gdLst>
              <a:gd name="T0" fmla="*/ 1567812 w 4953"/>
              <a:gd name="T1" fmla="*/ 47330 h 4243"/>
              <a:gd name="T2" fmla="*/ 1573212 w 4953"/>
              <a:gd name="T3" fmla="*/ 76554 h 4243"/>
              <a:gd name="T4" fmla="*/ 1570036 w 4953"/>
              <a:gd name="T5" fmla="*/ 112766 h 4243"/>
              <a:gd name="T6" fmla="*/ 1558283 w 4953"/>
              <a:gd name="T7" fmla="*/ 154695 h 4243"/>
              <a:gd name="T8" fmla="*/ 1538273 w 4953"/>
              <a:gd name="T9" fmla="*/ 202978 h 4243"/>
              <a:gd name="T10" fmla="*/ 1509369 w 4953"/>
              <a:gd name="T11" fmla="*/ 255708 h 4243"/>
              <a:gd name="T12" fmla="*/ 1472842 w 4953"/>
              <a:gd name="T13" fmla="*/ 313203 h 4243"/>
              <a:gd name="T14" fmla="*/ 1429009 w 4953"/>
              <a:gd name="T15" fmla="*/ 375144 h 4243"/>
              <a:gd name="T16" fmla="*/ 1377553 w 4953"/>
              <a:gd name="T17" fmla="*/ 439945 h 4243"/>
              <a:gd name="T18" fmla="*/ 1320062 w 4953"/>
              <a:gd name="T19" fmla="*/ 507604 h 4243"/>
              <a:gd name="T20" fmla="*/ 1256537 w 4953"/>
              <a:gd name="T21" fmla="*/ 577170 h 4243"/>
              <a:gd name="T22" fmla="*/ 1187611 w 4953"/>
              <a:gd name="T23" fmla="*/ 647370 h 4243"/>
              <a:gd name="T24" fmla="*/ 1114557 w 4953"/>
              <a:gd name="T25" fmla="*/ 718206 h 4243"/>
              <a:gd name="T26" fmla="*/ 1038009 w 4953"/>
              <a:gd name="T27" fmla="*/ 788089 h 4243"/>
              <a:gd name="T28" fmla="*/ 958284 w 4953"/>
              <a:gd name="T29" fmla="*/ 857337 h 4243"/>
              <a:gd name="T30" fmla="*/ 876971 w 4953"/>
              <a:gd name="T31" fmla="*/ 924361 h 4243"/>
              <a:gd name="T32" fmla="*/ 794706 w 4953"/>
              <a:gd name="T33" fmla="*/ 988526 h 4243"/>
              <a:gd name="T34" fmla="*/ 712122 w 4953"/>
              <a:gd name="T35" fmla="*/ 1048880 h 4243"/>
              <a:gd name="T36" fmla="*/ 630492 w 4953"/>
              <a:gd name="T37" fmla="*/ 1106057 h 4243"/>
              <a:gd name="T38" fmla="*/ 550450 w 4953"/>
              <a:gd name="T39" fmla="*/ 1157516 h 4243"/>
              <a:gd name="T40" fmla="*/ 472948 w 4953"/>
              <a:gd name="T41" fmla="*/ 1204210 h 4243"/>
              <a:gd name="T42" fmla="*/ 399259 w 4953"/>
              <a:gd name="T43" fmla="*/ 1244869 h 4243"/>
              <a:gd name="T44" fmla="*/ 329698 w 4953"/>
              <a:gd name="T45" fmla="*/ 1279176 h 4243"/>
              <a:gd name="T46" fmla="*/ 265219 w 4953"/>
              <a:gd name="T47" fmla="*/ 1306811 h 4243"/>
              <a:gd name="T48" fmla="*/ 206141 w 4953"/>
              <a:gd name="T49" fmla="*/ 1327458 h 4243"/>
              <a:gd name="T50" fmla="*/ 153732 w 4953"/>
              <a:gd name="T51" fmla="*/ 1341117 h 4243"/>
              <a:gd name="T52" fmla="*/ 108311 w 4953"/>
              <a:gd name="T53" fmla="*/ 1347470 h 4243"/>
              <a:gd name="T54" fmla="*/ 70196 w 4953"/>
              <a:gd name="T55" fmla="*/ 1345882 h 4243"/>
              <a:gd name="T56" fmla="*/ 40339 w 4953"/>
              <a:gd name="T57" fmla="*/ 1337306 h 4243"/>
              <a:gd name="T58" fmla="*/ 18105 w 4953"/>
              <a:gd name="T59" fmla="*/ 1321423 h 4243"/>
              <a:gd name="T60" fmla="*/ 5082 w 4953"/>
              <a:gd name="T61" fmla="*/ 1298235 h 4243"/>
              <a:gd name="T62" fmla="*/ 0 w 4953"/>
              <a:gd name="T63" fmla="*/ 1268376 h 4243"/>
              <a:gd name="T64" fmla="*/ 4129 w 4953"/>
              <a:gd name="T65" fmla="*/ 1231846 h 4243"/>
              <a:gd name="T66" fmla="*/ 16517 w 4953"/>
              <a:gd name="T67" fmla="*/ 1189281 h 4243"/>
              <a:gd name="T68" fmla="*/ 37480 w 4953"/>
              <a:gd name="T69" fmla="*/ 1140680 h 4243"/>
              <a:gd name="T70" fmla="*/ 67020 w 4953"/>
              <a:gd name="T71" fmla="*/ 1087315 h 4243"/>
              <a:gd name="T72" fmla="*/ 104182 w 4953"/>
              <a:gd name="T73" fmla="*/ 1029185 h 4243"/>
              <a:gd name="T74" fmla="*/ 148650 w 4953"/>
              <a:gd name="T75" fmla="*/ 967244 h 4243"/>
              <a:gd name="T76" fmla="*/ 200423 w 4953"/>
              <a:gd name="T77" fmla="*/ 902125 h 4243"/>
              <a:gd name="T78" fmla="*/ 258549 w 4953"/>
              <a:gd name="T79" fmla="*/ 834148 h 4243"/>
              <a:gd name="T80" fmla="*/ 322710 w 4953"/>
              <a:gd name="T81" fmla="*/ 764901 h 4243"/>
              <a:gd name="T82" fmla="*/ 391635 w 4953"/>
              <a:gd name="T83" fmla="*/ 694065 h 4243"/>
              <a:gd name="T84" fmla="*/ 465325 w 4953"/>
              <a:gd name="T85" fmla="*/ 623547 h 4243"/>
              <a:gd name="T86" fmla="*/ 542191 w 4953"/>
              <a:gd name="T87" fmla="*/ 553346 h 4243"/>
              <a:gd name="T88" fmla="*/ 621916 w 4953"/>
              <a:gd name="T89" fmla="*/ 484734 h 4243"/>
              <a:gd name="T90" fmla="*/ 703546 w 4953"/>
              <a:gd name="T91" fmla="*/ 418027 h 4243"/>
              <a:gd name="T92" fmla="*/ 785812 w 4953"/>
              <a:gd name="T93" fmla="*/ 354180 h 4243"/>
              <a:gd name="T94" fmla="*/ 868395 w 4953"/>
              <a:gd name="T95" fmla="*/ 293508 h 4243"/>
              <a:gd name="T96" fmla="*/ 950026 w 4953"/>
              <a:gd name="T97" fmla="*/ 237284 h 4243"/>
              <a:gd name="T98" fmla="*/ 1029750 w 4953"/>
              <a:gd name="T99" fmla="*/ 186143 h 4243"/>
              <a:gd name="T100" fmla="*/ 1106616 w 4953"/>
              <a:gd name="T101" fmla="*/ 140084 h 4243"/>
              <a:gd name="T102" fmla="*/ 1180306 w 4953"/>
              <a:gd name="T103" fmla="*/ 99742 h 4243"/>
              <a:gd name="T104" fmla="*/ 1249549 w 4953"/>
              <a:gd name="T105" fmla="*/ 66071 h 4243"/>
              <a:gd name="T106" fmla="*/ 1313710 w 4953"/>
              <a:gd name="T107" fmla="*/ 38753 h 4243"/>
              <a:gd name="T108" fmla="*/ 1371836 w 4953"/>
              <a:gd name="T109" fmla="*/ 18741 h 4243"/>
              <a:gd name="T110" fmla="*/ 1423927 w 4953"/>
              <a:gd name="T111" fmla="*/ 5718 h 4243"/>
              <a:gd name="T112" fmla="*/ 1468712 w 4953"/>
              <a:gd name="T113" fmla="*/ 318 h 4243"/>
              <a:gd name="T114" fmla="*/ 1505875 w 4953"/>
              <a:gd name="T115" fmla="*/ 2224 h 4243"/>
              <a:gd name="T116" fmla="*/ 1535414 w 4953"/>
              <a:gd name="T117" fmla="*/ 11435 h 4243"/>
              <a:gd name="T118" fmla="*/ 1556695 w 4953"/>
              <a:gd name="T119" fmla="*/ 27953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49"/>
          <p:cNvSpPr>
            <a:spLocks/>
          </p:cNvSpPr>
          <p:nvPr/>
        </p:nvSpPr>
        <p:spPr bwMode="auto">
          <a:xfrm>
            <a:off x="2905125" y="4133850"/>
            <a:ext cx="1573213" cy="1346200"/>
          </a:xfrm>
          <a:custGeom>
            <a:avLst/>
            <a:gdLst>
              <a:gd name="T0" fmla="*/ 1567496 w 4953"/>
              <a:gd name="T1" fmla="*/ 47274 h 4243"/>
              <a:gd name="T2" fmla="*/ 1572895 w 4953"/>
              <a:gd name="T3" fmla="*/ 76781 h 4243"/>
              <a:gd name="T4" fmla="*/ 1570037 w 4953"/>
              <a:gd name="T5" fmla="*/ 112633 h 4243"/>
              <a:gd name="T6" fmla="*/ 1557967 w 4953"/>
              <a:gd name="T7" fmla="*/ 154830 h 4243"/>
              <a:gd name="T8" fmla="*/ 1537639 w 4953"/>
              <a:gd name="T9" fmla="*/ 202422 h 4243"/>
              <a:gd name="T10" fmla="*/ 1509370 w 4953"/>
              <a:gd name="T11" fmla="*/ 255724 h 4243"/>
              <a:gd name="T12" fmla="*/ 1472842 w 4953"/>
              <a:gd name="T13" fmla="*/ 313151 h 4243"/>
              <a:gd name="T14" fmla="*/ 1428692 w 4953"/>
              <a:gd name="T15" fmla="*/ 375020 h 4243"/>
              <a:gd name="T16" fmla="*/ 1377554 w 4953"/>
              <a:gd name="T17" fmla="*/ 439744 h 4243"/>
              <a:gd name="T18" fmla="*/ 1319746 w 4953"/>
              <a:gd name="T19" fmla="*/ 507006 h 4243"/>
              <a:gd name="T20" fmla="*/ 1256220 w 4953"/>
              <a:gd name="T21" fmla="*/ 576172 h 4243"/>
              <a:gd name="T22" fmla="*/ 1187612 w 4953"/>
              <a:gd name="T23" fmla="*/ 646925 h 4243"/>
              <a:gd name="T24" fmla="*/ 1114558 w 4953"/>
              <a:gd name="T25" fmla="*/ 717677 h 4243"/>
              <a:gd name="T26" fmla="*/ 1037692 w 4953"/>
              <a:gd name="T27" fmla="*/ 787478 h 4243"/>
              <a:gd name="T28" fmla="*/ 957967 w 4953"/>
              <a:gd name="T29" fmla="*/ 856644 h 4243"/>
              <a:gd name="T30" fmla="*/ 876972 w 4953"/>
              <a:gd name="T31" fmla="*/ 923272 h 4243"/>
              <a:gd name="T32" fmla="*/ 794071 w 4953"/>
              <a:gd name="T33" fmla="*/ 987679 h 4243"/>
              <a:gd name="T34" fmla="*/ 711805 w 4953"/>
              <a:gd name="T35" fmla="*/ 1047961 h 4243"/>
              <a:gd name="T36" fmla="*/ 630175 w 4953"/>
              <a:gd name="T37" fmla="*/ 1104436 h 4243"/>
              <a:gd name="T38" fmla="*/ 550450 w 4953"/>
              <a:gd name="T39" fmla="*/ 1156469 h 4243"/>
              <a:gd name="T40" fmla="*/ 472949 w 4953"/>
              <a:gd name="T41" fmla="*/ 1202791 h 4243"/>
              <a:gd name="T42" fmla="*/ 398941 w 4953"/>
              <a:gd name="T43" fmla="*/ 1243403 h 4243"/>
              <a:gd name="T44" fmla="*/ 329381 w 4953"/>
              <a:gd name="T45" fmla="*/ 1277668 h 4243"/>
              <a:gd name="T46" fmla="*/ 264902 w 4953"/>
              <a:gd name="T47" fmla="*/ 1305271 h 4243"/>
              <a:gd name="T48" fmla="*/ 206141 w 4953"/>
              <a:gd name="T49" fmla="*/ 1325894 h 4243"/>
              <a:gd name="T50" fmla="*/ 153732 w 4953"/>
              <a:gd name="T51" fmla="*/ 1339854 h 4243"/>
              <a:gd name="T52" fmla="*/ 107994 w 4953"/>
              <a:gd name="T53" fmla="*/ 1345565 h 4243"/>
              <a:gd name="T54" fmla="*/ 70196 w 4953"/>
              <a:gd name="T55" fmla="*/ 1344614 h 4243"/>
              <a:gd name="T56" fmla="*/ 40021 w 4953"/>
              <a:gd name="T57" fmla="*/ 1335730 h 4243"/>
              <a:gd name="T58" fmla="*/ 18105 w 4953"/>
              <a:gd name="T59" fmla="*/ 1319866 h 4243"/>
              <a:gd name="T60" fmla="*/ 5082 w 4953"/>
              <a:gd name="T61" fmla="*/ 1296705 h 4243"/>
              <a:gd name="T62" fmla="*/ 0 w 4953"/>
              <a:gd name="T63" fmla="*/ 1266881 h 4243"/>
              <a:gd name="T64" fmla="*/ 4129 w 4953"/>
              <a:gd name="T65" fmla="*/ 1230394 h 4243"/>
              <a:gd name="T66" fmla="*/ 16517 w 4953"/>
              <a:gd name="T67" fmla="*/ 1187562 h 4243"/>
              <a:gd name="T68" fmla="*/ 37480 w 4953"/>
              <a:gd name="T69" fmla="*/ 1139336 h 4243"/>
              <a:gd name="T70" fmla="*/ 66384 w 4953"/>
              <a:gd name="T71" fmla="*/ 1086034 h 4243"/>
              <a:gd name="T72" fmla="*/ 103547 w 4953"/>
              <a:gd name="T73" fmla="*/ 1027973 h 4243"/>
              <a:gd name="T74" fmla="*/ 148332 w 4953"/>
              <a:gd name="T75" fmla="*/ 966104 h 4243"/>
              <a:gd name="T76" fmla="*/ 200106 w 4953"/>
              <a:gd name="T77" fmla="*/ 901062 h 4243"/>
              <a:gd name="T78" fmla="*/ 258232 w 4953"/>
              <a:gd name="T79" fmla="*/ 833483 h 4243"/>
              <a:gd name="T80" fmla="*/ 322710 w 4953"/>
              <a:gd name="T81" fmla="*/ 763999 h 4243"/>
              <a:gd name="T82" fmla="*/ 391636 w 4953"/>
              <a:gd name="T83" fmla="*/ 693564 h 4243"/>
              <a:gd name="T84" fmla="*/ 465008 w 4953"/>
              <a:gd name="T85" fmla="*/ 623129 h 4243"/>
              <a:gd name="T86" fmla="*/ 542192 w 4953"/>
              <a:gd name="T87" fmla="*/ 553011 h 4243"/>
              <a:gd name="T88" fmla="*/ 621599 w 4953"/>
              <a:gd name="T89" fmla="*/ 484162 h 4243"/>
              <a:gd name="T90" fmla="*/ 703229 w 4953"/>
              <a:gd name="T91" fmla="*/ 417535 h 4243"/>
              <a:gd name="T92" fmla="*/ 785495 w 4953"/>
              <a:gd name="T93" fmla="*/ 353762 h 4243"/>
              <a:gd name="T94" fmla="*/ 868396 w 4953"/>
              <a:gd name="T95" fmla="*/ 293480 h 4243"/>
              <a:gd name="T96" fmla="*/ 950026 w 4953"/>
              <a:gd name="T97" fmla="*/ 237322 h 4243"/>
              <a:gd name="T98" fmla="*/ 1029433 w 4953"/>
              <a:gd name="T99" fmla="*/ 185606 h 4243"/>
              <a:gd name="T100" fmla="*/ 1106617 w 4953"/>
              <a:gd name="T101" fmla="*/ 139919 h 4243"/>
              <a:gd name="T102" fmla="*/ 1180307 w 4953"/>
              <a:gd name="T103" fmla="*/ 99625 h 4243"/>
              <a:gd name="T104" fmla="*/ 1249232 w 4953"/>
              <a:gd name="T105" fmla="*/ 65993 h 4243"/>
              <a:gd name="T106" fmla="*/ 1313711 w 4953"/>
              <a:gd name="T107" fmla="*/ 39025 h 4243"/>
              <a:gd name="T108" fmla="*/ 1371837 w 4953"/>
              <a:gd name="T109" fmla="*/ 19037 h 4243"/>
              <a:gd name="T110" fmla="*/ 1423610 w 4953"/>
              <a:gd name="T111" fmla="*/ 5711 h 4243"/>
              <a:gd name="T112" fmla="*/ 1468713 w 4953"/>
              <a:gd name="T113" fmla="*/ 635 h 4243"/>
              <a:gd name="T114" fmla="*/ 1505876 w 4953"/>
              <a:gd name="T115" fmla="*/ 2221 h 4243"/>
              <a:gd name="T116" fmla="*/ 1535098 w 4953"/>
              <a:gd name="T117" fmla="*/ 11422 h 4243"/>
              <a:gd name="T118" fmla="*/ 1556379 w 4953"/>
              <a:gd name="T119" fmla="*/ 27920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0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3" y="123"/>
                </a:lnTo>
                <a:lnTo>
                  <a:pt x="4929" y="136"/>
                </a:lnTo>
                <a:lnTo>
                  <a:pt x="4935" y="149"/>
                </a:lnTo>
                <a:lnTo>
                  <a:pt x="4940" y="163"/>
                </a:lnTo>
                <a:lnTo>
                  <a:pt x="4944" y="178"/>
                </a:lnTo>
                <a:lnTo>
                  <a:pt x="4947" y="193"/>
                </a:lnTo>
                <a:lnTo>
                  <a:pt x="4950" y="209"/>
                </a:lnTo>
                <a:lnTo>
                  <a:pt x="4951" y="225"/>
                </a:lnTo>
                <a:lnTo>
                  <a:pt x="4952" y="242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5"/>
                </a:lnTo>
                <a:lnTo>
                  <a:pt x="4946" y="335"/>
                </a:lnTo>
                <a:lnTo>
                  <a:pt x="4943" y="355"/>
                </a:lnTo>
                <a:lnTo>
                  <a:pt x="4939" y="375"/>
                </a:lnTo>
                <a:lnTo>
                  <a:pt x="4933" y="397"/>
                </a:lnTo>
                <a:lnTo>
                  <a:pt x="4927" y="419"/>
                </a:lnTo>
                <a:lnTo>
                  <a:pt x="4921" y="442"/>
                </a:lnTo>
                <a:lnTo>
                  <a:pt x="4914" y="464"/>
                </a:lnTo>
                <a:lnTo>
                  <a:pt x="4905" y="488"/>
                </a:lnTo>
                <a:lnTo>
                  <a:pt x="4897" y="512"/>
                </a:lnTo>
                <a:lnTo>
                  <a:pt x="4887" y="536"/>
                </a:lnTo>
                <a:lnTo>
                  <a:pt x="4876" y="561"/>
                </a:lnTo>
                <a:lnTo>
                  <a:pt x="4866" y="586"/>
                </a:lnTo>
                <a:lnTo>
                  <a:pt x="4854" y="612"/>
                </a:lnTo>
                <a:lnTo>
                  <a:pt x="4841" y="638"/>
                </a:lnTo>
                <a:lnTo>
                  <a:pt x="4829" y="665"/>
                </a:lnTo>
                <a:lnTo>
                  <a:pt x="4814" y="692"/>
                </a:lnTo>
                <a:lnTo>
                  <a:pt x="4800" y="720"/>
                </a:lnTo>
                <a:lnTo>
                  <a:pt x="4784" y="748"/>
                </a:lnTo>
                <a:lnTo>
                  <a:pt x="4769" y="777"/>
                </a:lnTo>
                <a:lnTo>
                  <a:pt x="4752" y="806"/>
                </a:lnTo>
                <a:lnTo>
                  <a:pt x="4734" y="835"/>
                </a:lnTo>
                <a:lnTo>
                  <a:pt x="4716" y="865"/>
                </a:lnTo>
                <a:lnTo>
                  <a:pt x="4697" y="895"/>
                </a:lnTo>
                <a:lnTo>
                  <a:pt x="4677" y="925"/>
                </a:lnTo>
                <a:lnTo>
                  <a:pt x="4658" y="956"/>
                </a:lnTo>
                <a:lnTo>
                  <a:pt x="4637" y="987"/>
                </a:lnTo>
                <a:lnTo>
                  <a:pt x="4615" y="1019"/>
                </a:lnTo>
                <a:lnTo>
                  <a:pt x="4593" y="1050"/>
                </a:lnTo>
                <a:lnTo>
                  <a:pt x="4570" y="1082"/>
                </a:lnTo>
                <a:lnTo>
                  <a:pt x="4547" y="1116"/>
                </a:lnTo>
                <a:lnTo>
                  <a:pt x="4522" y="1149"/>
                </a:lnTo>
                <a:lnTo>
                  <a:pt x="4498" y="1182"/>
                </a:lnTo>
                <a:lnTo>
                  <a:pt x="4472" y="1215"/>
                </a:lnTo>
                <a:lnTo>
                  <a:pt x="4446" y="1248"/>
                </a:lnTo>
                <a:lnTo>
                  <a:pt x="4419" y="1282"/>
                </a:lnTo>
                <a:lnTo>
                  <a:pt x="4393" y="1316"/>
                </a:lnTo>
                <a:lnTo>
                  <a:pt x="4366" y="1352"/>
                </a:lnTo>
                <a:lnTo>
                  <a:pt x="4337" y="1386"/>
                </a:lnTo>
                <a:lnTo>
                  <a:pt x="4308" y="1421"/>
                </a:lnTo>
                <a:lnTo>
                  <a:pt x="4279" y="1456"/>
                </a:lnTo>
                <a:lnTo>
                  <a:pt x="4248" y="1491"/>
                </a:lnTo>
                <a:lnTo>
                  <a:pt x="4217" y="1527"/>
                </a:lnTo>
                <a:lnTo>
                  <a:pt x="4186" y="1563"/>
                </a:lnTo>
                <a:lnTo>
                  <a:pt x="4155" y="1598"/>
                </a:lnTo>
                <a:lnTo>
                  <a:pt x="4123" y="1634"/>
                </a:lnTo>
                <a:lnTo>
                  <a:pt x="4090" y="1671"/>
                </a:lnTo>
                <a:lnTo>
                  <a:pt x="4058" y="1707"/>
                </a:lnTo>
                <a:lnTo>
                  <a:pt x="4024" y="1744"/>
                </a:lnTo>
                <a:lnTo>
                  <a:pt x="3989" y="1780"/>
                </a:lnTo>
                <a:lnTo>
                  <a:pt x="3955" y="1816"/>
                </a:lnTo>
                <a:lnTo>
                  <a:pt x="3920" y="1854"/>
                </a:lnTo>
                <a:lnTo>
                  <a:pt x="3885" y="1890"/>
                </a:lnTo>
                <a:lnTo>
                  <a:pt x="3849" y="1927"/>
                </a:lnTo>
                <a:lnTo>
                  <a:pt x="3812" y="1965"/>
                </a:lnTo>
                <a:lnTo>
                  <a:pt x="3776" y="2002"/>
                </a:lnTo>
                <a:lnTo>
                  <a:pt x="3739" y="2039"/>
                </a:lnTo>
                <a:lnTo>
                  <a:pt x="3701" y="2075"/>
                </a:lnTo>
                <a:lnTo>
                  <a:pt x="3663" y="2113"/>
                </a:lnTo>
                <a:lnTo>
                  <a:pt x="3625" y="2150"/>
                </a:lnTo>
                <a:lnTo>
                  <a:pt x="3586" y="2187"/>
                </a:lnTo>
                <a:lnTo>
                  <a:pt x="3548" y="2224"/>
                </a:lnTo>
                <a:lnTo>
                  <a:pt x="3509" y="2262"/>
                </a:lnTo>
                <a:lnTo>
                  <a:pt x="3469" y="2298"/>
                </a:lnTo>
                <a:lnTo>
                  <a:pt x="3429" y="2335"/>
                </a:lnTo>
                <a:lnTo>
                  <a:pt x="3388" y="2372"/>
                </a:lnTo>
                <a:lnTo>
                  <a:pt x="3348" y="2409"/>
                </a:lnTo>
                <a:lnTo>
                  <a:pt x="3308" y="2446"/>
                </a:lnTo>
                <a:lnTo>
                  <a:pt x="3267" y="2482"/>
                </a:lnTo>
                <a:lnTo>
                  <a:pt x="3226" y="2518"/>
                </a:lnTo>
                <a:lnTo>
                  <a:pt x="3184" y="2556"/>
                </a:lnTo>
                <a:lnTo>
                  <a:pt x="3143" y="2592"/>
                </a:lnTo>
                <a:lnTo>
                  <a:pt x="3100" y="2627"/>
                </a:lnTo>
                <a:lnTo>
                  <a:pt x="3059" y="2663"/>
                </a:lnTo>
                <a:lnTo>
                  <a:pt x="3016" y="2700"/>
                </a:lnTo>
                <a:lnTo>
                  <a:pt x="2974" y="2735"/>
                </a:lnTo>
                <a:lnTo>
                  <a:pt x="2931" y="2770"/>
                </a:lnTo>
                <a:lnTo>
                  <a:pt x="2889" y="2805"/>
                </a:lnTo>
                <a:lnTo>
                  <a:pt x="2847" y="2840"/>
                </a:lnTo>
                <a:lnTo>
                  <a:pt x="2803" y="2876"/>
                </a:lnTo>
                <a:lnTo>
                  <a:pt x="2761" y="2910"/>
                </a:lnTo>
                <a:lnTo>
                  <a:pt x="2717" y="2945"/>
                </a:lnTo>
                <a:lnTo>
                  <a:pt x="2673" y="2978"/>
                </a:lnTo>
                <a:lnTo>
                  <a:pt x="2631" y="3012"/>
                </a:lnTo>
                <a:lnTo>
                  <a:pt x="2587" y="3046"/>
                </a:lnTo>
                <a:lnTo>
                  <a:pt x="2544" y="3080"/>
                </a:lnTo>
                <a:lnTo>
                  <a:pt x="2500" y="3113"/>
                </a:lnTo>
                <a:lnTo>
                  <a:pt x="2458" y="3145"/>
                </a:lnTo>
                <a:lnTo>
                  <a:pt x="2414" y="3177"/>
                </a:lnTo>
                <a:lnTo>
                  <a:pt x="2371" y="3209"/>
                </a:lnTo>
                <a:lnTo>
                  <a:pt x="2327" y="3241"/>
                </a:lnTo>
                <a:lnTo>
                  <a:pt x="2284" y="3272"/>
                </a:lnTo>
                <a:lnTo>
                  <a:pt x="2241" y="3303"/>
                </a:lnTo>
                <a:lnTo>
                  <a:pt x="2198" y="3334"/>
                </a:lnTo>
                <a:lnTo>
                  <a:pt x="2155" y="3364"/>
                </a:lnTo>
                <a:lnTo>
                  <a:pt x="2112" y="3394"/>
                </a:lnTo>
                <a:lnTo>
                  <a:pt x="2069" y="3423"/>
                </a:lnTo>
                <a:lnTo>
                  <a:pt x="2027" y="3452"/>
                </a:lnTo>
                <a:lnTo>
                  <a:pt x="1984" y="3481"/>
                </a:lnTo>
                <a:lnTo>
                  <a:pt x="1942" y="3510"/>
                </a:lnTo>
                <a:lnTo>
                  <a:pt x="1899" y="3537"/>
                </a:lnTo>
                <a:lnTo>
                  <a:pt x="1857" y="3565"/>
                </a:lnTo>
                <a:lnTo>
                  <a:pt x="1816" y="3592"/>
                </a:lnTo>
                <a:lnTo>
                  <a:pt x="1774" y="3619"/>
                </a:lnTo>
                <a:lnTo>
                  <a:pt x="1733" y="3645"/>
                </a:lnTo>
                <a:lnTo>
                  <a:pt x="1691" y="3671"/>
                </a:lnTo>
                <a:lnTo>
                  <a:pt x="1650" y="3696"/>
                </a:lnTo>
                <a:lnTo>
                  <a:pt x="1609" y="3720"/>
                </a:lnTo>
                <a:lnTo>
                  <a:pt x="1569" y="3744"/>
                </a:lnTo>
                <a:lnTo>
                  <a:pt x="1528" y="3768"/>
                </a:lnTo>
                <a:lnTo>
                  <a:pt x="1489" y="3791"/>
                </a:lnTo>
                <a:lnTo>
                  <a:pt x="1450" y="3814"/>
                </a:lnTo>
                <a:lnTo>
                  <a:pt x="1410" y="3835"/>
                </a:lnTo>
                <a:lnTo>
                  <a:pt x="1371" y="3857"/>
                </a:lnTo>
                <a:lnTo>
                  <a:pt x="1333" y="3879"/>
                </a:lnTo>
                <a:lnTo>
                  <a:pt x="1294" y="3899"/>
                </a:lnTo>
                <a:lnTo>
                  <a:pt x="1256" y="3919"/>
                </a:lnTo>
                <a:lnTo>
                  <a:pt x="1219" y="3939"/>
                </a:lnTo>
                <a:lnTo>
                  <a:pt x="1181" y="3958"/>
                </a:lnTo>
                <a:lnTo>
                  <a:pt x="1145" y="3975"/>
                </a:lnTo>
                <a:lnTo>
                  <a:pt x="1109" y="3994"/>
                </a:lnTo>
                <a:lnTo>
                  <a:pt x="1073" y="4010"/>
                </a:lnTo>
                <a:lnTo>
                  <a:pt x="1037" y="4027"/>
                </a:lnTo>
                <a:lnTo>
                  <a:pt x="1002" y="4044"/>
                </a:lnTo>
                <a:lnTo>
                  <a:pt x="968" y="4059"/>
                </a:lnTo>
                <a:lnTo>
                  <a:pt x="934" y="4074"/>
                </a:lnTo>
                <a:lnTo>
                  <a:pt x="900" y="4088"/>
                </a:lnTo>
                <a:lnTo>
                  <a:pt x="866" y="4101"/>
                </a:lnTo>
                <a:lnTo>
                  <a:pt x="834" y="4114"/>
                </a:lnTo>
                <a:lnTo>
                  <a:pt x="802" y="4126"/>
                </a:lnTo>
                <a:lnTo>
                  <a:pt x="770" y="4139"/>
                </a:lnTo>
                <a:lnTo>
                  <a:pt x="739" y="4150"/>
                </a:lnTo>
                <a:lnTo>
                  <a:pt x="708" y="4160"/>
                </a:lnTo>
                <a:lnTo>
                  <a:pt x="678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7"/>
                </a:lnTo>
                <a:lnTo>
                  <a:pt x="564" y="4204"/>
                </a:lnTo>
                <a:lnTo>
                  <a:pt x="536" y="4210"/>
                </a:lnTo>
                <a:lnTo>
                  <a:pt x="510" y="4216"/>
                </a:lnTo>
                <a:lnTo>
                  <a:pt x="484" y="4223"/>
                </a:lnTo>
                <a:lnTo>
                  <a:pt x="458" y="4227"/>
                </a:lnTo>
                <a:lnTo>
                  <a:pt x="433" y="4231"/>
                </a:lnTo>
                <a:lnTo>
                  <a:pt x="409" y="4235"/>
                </a:lnTo>
                <a:lnTo>
                  <a:pt x="386" y="4238"/>
                </a:lnTo>
                <a:lnTo>
                  <a:pt x="363" y="4240"/>
                </a:lnTo>
                <a:lnTo>
                  <a:pt x="340" y="4241"/>
                </a:lnTo>
                <a:lnTo>
                  <a:pt x="319" y="4242"/>
                </a:lnTo>
                <a:lnTo>
                  <a:pt x="297" y="4243"/>
                </a:lnTo>
                <a:lnTo>
                  <a:pt x="278" y="4242"/>
                </a:lnTo>
                <a:lnTo>
                  <a:pt x="258" y="4241"/>
                </a:lnTo>
                <a:lnTo>
                  <a:pt x="239" y="4240"/>
                </a:lnTo>
                <a:lnTo>
                  <a:pt x="221" y="4238"/>
                </a:lnTo>
                <a:lnTo>
                  <a:pt x="203" y="4235"/>
                </a:lnTo>
                <a:lnTo>
                  <a:pt x="187" y="4231"/>
                </a:lnTo>
                <a:lnTo>
                  <a:pt x="170" y="4227"/>
                </a:lnTo>
                <a:lnTo>
                  <a:pt x="154" y="4222"/>
                </a:lnTo>
                <a:lnTo>
                  <a:pt x="140" y="4216"/>
                </a:lnTo>
                <a:lnTo>
                  <a:pt x="126" y="4210"/>
                </a:lnTo>
                <a:lnTo>
                  <a:pt x="113" y="4204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7" y="4170"/>
                </a:lnTo>
                <a:lnTo>
                  <a:pt x="57" y="4160"/>
                </a:lnTo>
                <a:lnTo>
                  <a:pt x="49" y="4149"/>
                </a:lnTo>
                <a:lnTo>
                  <a:pt x="40" y="4139"/>
                </a:lnTo>
                <a:lnTo>
                  <a:pt x="33" y="4126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0" y="4074"/>
                </a:lnTo>
                <a:lnTo>
                  <a:pt x="7" y="4058"/>
                </a:lnTo>
                <a:lnTo>
                  <a:pt x="4" y="4042"/>
                </a:lnTo>
                <a:lnTo>
                  <a:pt x="2" y="4027"/>
                </a:lnTo>
                <a:lnTo>
                  <a:pt x="1" y="4010"/>
                </a:lnTo>
                <a:lnTo>
                  <a:pt x="0" y="3993"/>
                </a:lnTo>
                <a:lnTo>
                  <a:pt x="0" y="3975"/>
                </a:lnTo>
                <a:lnTo>
                  <a:pt x="1" y="3957"/>
                </a:lnTo>
                <a:lnTo>
                  <a:pt x="3" y="3938"/>
                </a:lnTo>
                <a:lnTo>
                  <a:pt x="5" y="3918"/>
                </a:lnTo>
                <a:lnTo>
                  <a:pt x="8" y="3899"/>
                </a:lnTo>
                <a:lnTo>
                  <a:pt x="13" y="3878"/>
                </a:lnTo>
                <a:lnTo>
                  <a:pt x="17" y="3857"/>
                </a:lnTo>
                <a:lnTo>
                  <a:pt x="23" y="3835"/>
                </a:lnTo>
                <a:lnTo>
                  <a:pt x="29" y="3814"/>
                </a:lnTo>
                <a:lnTo>
                  <a:pt x="35" y="3791"/>
                </a:lnTo>
                <a:lnTo>
                  <a:pt x="44" y="3767"/>
                </a:lnTo>
                <a:lnTo>
                  <a:pt x="52" y="3743"/>
                </a:lnTo>
                <a:lnTo>
                  <a:pt x="61" y="3719"/>
                </a:lnTo>
                <a:lnTo>
                  <a:pt x="71" y="3695"/>
                </a:lnTo>
                <a:lnTo>
                  <a:pt x="82" y="3670"/>
                </a:lnTo>
                <a:lnTo>
                  <a:pt x="92" y="3644"/>
                </a:lnTo>
                <a:lnTo>
                  <a:pt x="105" y="3618"/>
                </a:lnTo>
                <a:lnTo>
                  <a:pt x="118" y="3591"/>
                </a:lnTo>
                <a:lnTo>
                  <a:pt x="132" y="3564"/>
                </a:lnTo>
                <a:lnTo>
                  <a:pt x="145" y="3537"/>
                </a:lnTo>
                <a:lnTo>
                  <a:pt x="161" y="3509"/>
                </a:lnTo>
                <a:lnTo>
                  <a:pt x="176" y="3481"/>
                </a:lnTo>
                <a:lnTo>
                  <a:pt x="193" y="3452"/>
                </a:lnTo>
                <a:lnTo>
                  <a:pt x="209" y="3423"/>
                </a:lnTo>
                <a:lnTo>
                  <a:pt x="228" y="3393"/>
                </a:lnTo>
                <a:lnTo>
                  <a:pt x="246" y="3363"/>
                </a:lnTo>
                <a:lnTo>
                  <a:pt x="265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6" y="3240"/>
                </a:lnTo>
                <a:lnTo>
                  <a:pt x="348" y="3209"/>
                </a:lnTo>
                <a:lnTo>
                  <a:pt x="371" y="3177"/>
                </a:lnTo>
                <a:lnTo>
                  <a:pt x="395" y="3144"/>
                </a:lnTo>
                <a:lnTo>
                  <a:pt x="418" y="3112"/>
                </a:lnTo>
                <a:lnTo>
                  <a:pt x="443" y="3079"/>
                </a:lnTo>
                <a:lnTo>
                  <a:pt x="467" y="3045"/>
                </a:lnTo>
                <a:lnTo>
                  <a:pt x="493" y="3011"/>
                </a:lnTo>
                <a:lnTo>
                  <a:pt x="519" y="2978"/>
                </a:lnTo>
                <a:lnTo>
                  <a:pt x="546" y="2944"/>
                </a:lnTo>
                <a:lnTo>
                  <a:pt x="574" y="2910"/>
                </a:lnTo>
                <a:lnTo>
                  <a:pt x="602" y="2875"/>
                </a:lnTo>
                <a:lnTo>
                  <a:pt x="630" y="2840"/>
                </a:lnTo>
                <a:lnTo>
                  <a:pt x="660" y="2805"/>
                </a:lnTo>
                <a:lnTo>
                  <a:pt x="689" y="2770"/>
                </a:lnTo>
                <a:lnTo>
                  <a:pt x="719" y="2734"/>
                </a:lnTo>
                <a:lnTo>
                  <a:pt x="750" y="2699"/>
                </a:lnTo>
                <a:lnTo>
                  <a:pt x="781" y="2662"/>
                </a:lnTo>
                <a:lnTo>
                  <a:pt x="813" y="2627"/>
                </a:lnTo>
                <a:lnTo>
                  <a:pt x="846" y="2591"/>
                </a:lnTo>
                <a:lnTo>
                  <a:pt x="879" y="2555"/>
                </a:lnTo>
                <a:lnTo>
                  <a:pt x="912" y="2518"/>
                </a:lnTo>
                <a:lnTo>
                  <a:pt x="946" y="2481"/>
                </a:lnTo>
                <a:lnTo>
                  <a:pt x="980" y="2445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2" y="2297"/>
                </a:lnTo>
                <a:lnTo>
                  <a:pt x="1159" y="2261"/>
                </a:lnTo>
                <a:lnTo>
                  <a:pt x="1196" y="2223"/>
                </a:lnTo>
                <a:lnTo>
                  <a:pt x="1233" y="2186"/>
                </a:lnTo>
                <a:lnTo>
                  <a:pt x="1270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5" y="2038"/>
                </a:lnTo>
                <a:lnTo>
                  <a:pt x="1425" y="2001"/>
                </a:lnTo>
                <a:lnTo>
                  <a:pt x="1464" y="1964"/>
                </a:lnTo>
                <a:lnTo>
                  <a:pt x="1504" y="1926"/>
                </a:lnTo>
                <a:lnTo>
                  <a:pt x="1544" y="1890"/>
                </a:lnTo>
                <a:lnTo>
                  <a:pt x="1584" y="1853"/>
                </a:lnTo>
                <a:lnTo>
                  <a:pt x="1625" y="1816"/>
                </a:lnTo>
                <a:lnTo>
                  <a:pt x="1665" y="1779"/>
                </a:lnTo>
                <a:lnTo>
                  <a:pt x="1707" y="1743"/>
                </a:lnTo>
                <a:lnTo>
                  <a:pt x="1748" y="1707"/>
                </a:lnTo>
                <a:lnTo>
                  <a:pt x="1790" y="1669"/>
                </a:lnTo>
                <a:lnTo>
                  <a:pt x="1831" y="1633"/>
                </a:lnTo>
                <a:lnTo>
                  <a:pt x="1874" y="1598"/>
                </a:lnTo>
                <a:lnTo>
                  <a:pt x="1915" y="1562"/>
                </a:lnTo>
                <a:lnTo>
                  <a:pt x="1957" y="1526"/>
                </a:lnTo>
                <a:lnTo>
                  <a:pt x="2000" y="1490"/>
                </a:lnTo>
                <a:lnTo>
                  <a:pt x="2042" y="1455"/>
                </a:lnTo>
                <a:lnTo>
                  <a:pt x="2085" y="1420"/>
                </a:lnTo>
                <a:lnTo>
                  <a:pt x="2128" y="1385"/>
                </a:lnTo>
                <a:lnTo>
                  <a:pt x="2171" y="1351"/>
                </a:lnTo>
                <a:lnTo>
                  <a:pt x="2214" y="1316"/>
                </a:lnTo>
                <a:lnTo>
                  <a:pt x="2257" y="1281"/>
                </a:lnTo>
                <a:lnTo>
                  <a:pt x="2300" y="1248"/>
                </a:lnTo>
                <a:lnTo>
                  <a:pt x="2344" y="1214"/>
                </a:lnTo>
                <a:lnTo>
                  <a:pt x="2387" y="1181"/>
                </a:lnTo>
                <a:lnTo>
                  <a:pt x="2430" y="1148"/>
                </a:lnTo>
                <a:lnTo>
                  <a:pt x="2473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8"/>
                </a:lnTo>
                <a:lnTo>
                  <a:pt x="2647" y="986"/>
                </a:lnTo>
                <a:lnTo>
                  <a:pt x="2690" y="955"/>
                </a:lnTo>
                <a:lnTo>
                  <a:pt x="2734" y="925"/>
                </a:lnTo>
                <a:lnTo>
                  <a:pt x="2776" y="894"/>
                </a:lnTo>
                <a:lnTo>
                  <a:pt x="2820" y="864"/>
                </a:lnTo>
                <a:lnTo>
                  <a:pt x="2862" y="834"/>
                </a:lnTo>
                <a:lnTo>
                  <a:pt x="2905" y="805"/>
                </a:lnTo>
                <a:lnTo>
                  <a:pt x="2948" y="776"/>
                </a:lnTo>
                <a:lnTo>
                  <a:pt x="2991" y="748"/>
                </a:lnTo>
                <a:lnTo>
                  <a:pt x="3032" y="719"/>
                </a:lnTo>
                <a:lnTo>
                  <a:pt x="3074" y="692"/>
                </a:lnTo>
                <a:lnTo>
                  <a:pt x="3117" y="664"/>
                </a:lnTo>
                <a:lnTo>
                  <a:pt x="3158" y="638"/>
                </a:lnTo>
                <a:lnTo>
                  <a:pt x="3200" y="611"/>
                </a:lnTo>
                <a:lnTo>
                  <a:pt x="3241" y="585"/>
                </a:lnTo>
                <a:lnTo>
                  <a:pt x="3282" y="561"/>
                </a:lnTo>
                <a:lnTo>
                  <a:pt x="3323" y="536"/>
                </a:lnTo>
                <a:lnTo>
                  <a:pt x="3364" y="511"/>
                </a:lnTo>
                <a:lnTo>
                  <a:pt x="3404" y="487"/>
                </a:lnTo>
                <a:lnTo>
                  <a:pt x="3444" y="463"/>
                </a:lnTo>
                <a:lnTo>
                  <a:pt x="3484" y="441"/>
                </a:lnTo>
                <a:lnTo>
                  <a:pt x="3523" y="419"/>
                </a:lnTo>
                <a:lnTo>
                  <a:pt x="3563" y="397"/>
                </a:lnTo>
                <a:lnTo>
                  <a:pt x="3601" y="375"/>
                </a:lnTo>
                <a:lnTo>
                  <a:pt x="3639" y="355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6"/>
                </a:lnTo>
                <a:lnTo>
                  <a:pt x="3789" y="277"/>
                </a:lnTo>
                <a:lnTo>
                  <a:pt x="3826" y="258"/>
                </a:lnTo>
                <a:lnTo>
                  <a:pt x="3862" y="241"/>
                </a:lnTo>
                <a:lnTo>
                  <a:pt x="3898" y="224"/>
                </a:lnTo>
                <a:lnTo>
                  <a:pt x="3933" y="208"/>
                </a:lnTo>
                <a:lnTo>
                  <a:pt x="3968" y="192"/>
                </a:lnTo>
                <a:lnTo>
                  <a:pt x="4003" y="178"/>
                </a:lnTo>
                <a:lnTo>
                  <a:pt x="4036" y="163"/>
                </a:lnTo>
                <a:lnTo>
                  <a:pt x="4070" y="149"/>
                </a:lnTo>
                <a:lnTo>
                  <a:pt x="4102" y="135"/>
                </a:lnTo>
                <a:lnTo>
                  <a:pt x="4136" y="123"/>
                </a:lnTo>
                <a:lnTo>
                  <a:pt x="4167" y="110"/>
                </a:lnTo>
                <a:lnTo>
                  <a:pt x="4199" y="99"/>
                </a:lnTo>
                <a:lnTo>
                  <a:pt x="4230" y="88"/>
                </a:lnTo>
                <a:lnTo>
                  <a:pt x="4260" y="78"/>
                </a:lnTo>
                <a:lnTo>
                  <a:pt x="4290" y="68"/>
                </a:lnTo>
                <a:lnTo>
                  <a:pt x="4319" y="60"/>
                </a:lnTo>
                <a:lnTo>
                  <a:pt x="4347" y="51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3"/>
                </a:lnTo>
                <a:lnTo>
                  <a:pt x="4482" y="18"/>
                </a:lnTo>
                <a:lnTo>
                  <a:pt x="4508" y="14"/>
                </a:lnTo>
                <a:lnTo>
                  <a:pt x="4531" y="10"/>
                </a:lnTo>
                <a:lnTo>
                  <a:pt x="4555" y="7"/>
                </a:lnTo>
                <a:lnTo>
                  <a:pt x="4579" y="5"/>
                </a:lnTo>
                <a:lnTo>
                  <a:pt x="4602" y="3"/>
                </a:lnTo>
                <a:lnTo>
                  <a:pt x="4624" y="2"/>
                </a:lnTo>
                <a:lnTo>
                  <a:pt x="4644" y="0"/>
                </a:lnTo>
                <a:lnTo>
                  <a:pt x="4665" y="0"/>
                </a:lnTo>
                <a:lnTo>
                  <a:pt x="4685" y="2"/>
                </a:lnTo>
                <a:lnTo>
                  <a:pt x="4704" y="3"/>
                </a:lnTo>
                <a:lnTo>
                  <a:pt x="4723" y="5"/>
                </a:lnTo>
                <a:lnTo>
                  <a:pt x="4741" y="7"/>
                </a:lnTo>
                <a:lnTo>
                  <a:pt x="4758" y="10"/>
                </a:lnTo>
                <a:lnTo>
                  <a:pt x="4775" y="14"/>
                </a:lnTo>
                <a:lnTo>
                  <a:pt x="4790" y="19"/>
                </a:lnTo>
                <a:lnTo>
                  <a:pt x="4805" y="24"/>
                </a:lnTo>
                <a:lnTo>
                  <a:pt x="4819" y="29"/>
                </a:lnTo>
                <a:lnTo>
                  <a:pt x="4833" y="36"/>
                </a:lnTo>
                <a:lnTo>
                  <a:pt x="4846" y="43"/>
                </a:lnTo>
                <a:lnTo>
                  <a:pt x="4859" y="51"/>
                </a:lnTo>
                <a:lnTo>
                  <a:pt x="4870" y="60"/>
                </a:lnTo>
                <a:lnTo>
                  <a:pt x="4881" y="69"/>
                </a:lnTo>
                <a:lnTo>
                  <a:pt x="4891" y="78"/>
                </a:lnTo>
                <a:lnTo>
                  <a:pt x="4900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54"/>
          <p:cNvSpPr>
            <a:spLocks noChangeShapeType="1"/>
          </p:cNvSpPr>
          <p:nvPr/>
        </p:nvSpPr>
        <p:spPr bwMode="auto">
          <a:xfrm flipV="1">
            <a:off x="2938463" y="3902075"/>
            <a:ext cx="254952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55"/>
          <p:cNvSpPr>
            <a:spLocks/>
          </p:cNvSpPr>
          <p:nvPr/>
        </p:nvSpPr>
        <p:spPr bwMode="auto">
          <a:xfrm>
            <a:off x="5454650" y="3884613"/>
            <a:ext cx="66675" cy="33337"/>
          </a:xfrm>
          <a:custGeom>
            <a:avLst/>
            <a:gdLst>
              <a:gd name="T0" fmla="*/ 0 w 211"/>
              <a:gd name="T1" fmla="*/ 0 h 105"/>
              <a:gd name="T2" fmla="*/ 66675 w 211"/>
              <a:gd name="T3" fmla="*/ 16827 h 105"/>
              <a:gd name="T4" fmla="*/ 0 w 211"/>
              <a:gd name="T5" fmla="*/ 33337 h 105"/>
              <a:gd name="T6" fmla="*/ 0 w 211"/>
              <a:gd name="T7" fmla="*/ 0 h 1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105">
                <a:moveTo>
                  <a:pt x="0" y="0"/>
                </a:moveTo>
                <a:lnTo>
                  <a:pt x="211" y="53"/>
                </a:lnTo>
                <a:lnTo>
                  <a:pt x="0" y="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56"/>
          <p:cNvSpPr>
            <a:spLocks noChangeShapeType="1"/>
          </p:cNvSpPr>
          <p:nvPr/>
        </p:nvSpPr>
        <p:spPr bwMode="auto">
          <a:xfrm flipH="1" flipV="1">
            <a:off x="2930525" y="1362075"/>
            <a:ext cx="7938" cy="254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57"/>
          <p:cNvSpPr>
            <a:spLocks/>
          </p:cNvSpPr>
          <p:nvPr/>
        </p:nvSpPr>
        <p:spPr bwMode="auto">
          <a:xfrm>
            <a:off x="2913063" y="1328738"/>
            <a:ext cx="33337" cy="66675"/>
          </a:xfrm>
          <a:custGeom>
            <a:avLst/>
            <a:gdLst>
              <a:gd name="T0" fmla="*/ 0 w 106"/>
              <a:gd name="T1" fmla="*/ 66675 h 211"/>
              <a:gd name="T2" fmla="*/ 16669 w 106"/>
              <a:gd name="T3" fmla="*/ 0 h 211"/>
              <a:gd name="T4" fmla="*/ 33337 w 106"/>
              <a:gd name="T5" fmla="*/ 66675 h 211"/>
              <a:gd name="T6" fmla="*/ 0 w 106"/>
              <a:gd name="T7" fmla="*/ 66675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1">
                <a:moveTo>
                  <a:pt x="0" y="211"/>
                </a:moveTo>
                <a:lnTo>
                  <a:pt x="53" y="0"/>
                </a:lnTo>
                <a:lnTo>
                  <a:pt x="106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60"/>
          <p:cNvSpPr>
            <a:spLocks noChangeShapeType="1"/>
          </p:cNvSpPr>
          <p:nvPr/>
        </p:nvSpPr>
        <p:spPr bwMode="auto">
          <a:xfrm>
            <a:off x="1724025" y="5068888"/>
            <a:ext cx="615950" cy="733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61"/>
          <p:cNvSpPr>
            <a:spLocks/>
          </p:cNvSpPr>
          <p:nvPr/>
        </p:nvSpPr>
        <p:spPr bwMode="auto">
          <a:xfrm>
            <a:off x="1677988" y="5011738"/>
            <a:ext cx="111125" cy="123825"/>
          </a:xfrm>
          <a:custGeom>
            <a:avLst/>
            <a:gdLst>
              <a:gd name="T0" fmla="*/ 59982 w 352"/>
              <a:gd name="T1" fmla="*/ 123825 h 390"/>
              <a:gd name="T2" fmla="*/ 0 w 352"/>
              <a:gd name="T3" fmla="*/ 0 h 390"/>
              <a:gd name="T4" fmla="*/ 111125 w 352"/>
              <a:gd name="T5" fmla="*/ 80963 h 390"/>
              <a:gd name="T6" fmla="*/ 68506 w 352"/>
              <a:gd name="T7" fmla="*/ 82233 h 390"/>
              <a:gd name="T8" fmla="*/ 59982 w 352"/>
              <a:gd name="T9" fmla="*/ 123825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390">
                <a:moveTo>
                  <a:pt x="190" y="390"/>
                </a:moveTo>
                <a:lnTo>
                  <a:pt x="0" y="0"/>
                </a:lnTo>
                <a:lnTo>
                  <a:pt x="352" y="255"/>
                </a:lnTo>
                <a:lnTo>
                  <a:pt x="217" y="259"/>
                </a:lnTo>
                <a:lnTo>
                  <a:pt x="190" y="39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Freeform 62"/>
          <p:cNvSpPr>
            <a:spLocks/>
          </p:cNvSpPr>
          <p:nvPr/>
        </p:nvSpPr>
        <p:spPr bwMode="auto">
          <a:xfrm>
            <a:off x="2276475" y="5734050"/>
            <a:ext cx="111125" cy="123825"/>
          </a:xfrm>
          <a:custGeom>
            <a:avLst/>
            <a:gdLst>
              <a:gd name="T0" fmla="*/ 50972 w 351"/>
              <a:gd name="T1" fmla="*/ 0 h 390"/>
              <a:gd name="T2" fmla="*/ 111125 w 351"/>
              <a:gd name="T3" fmla="*/ 123825 h 390"/>
              <a:gd name="T4" fmla="*/ 0 w 351"/>
              <a:gd name="T5" fmla="*/ 42545 h 390"/>
              <a:gd name="T6" fmla="*/ 43057 w 351"/>
              <a:gd name="T7" fmla="*/ 41593 h 390"/>
              <a:gd name="T8" fmla="*/ 50972 w 351"/>
              <a:gd name="T9" fmla="*/ 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" h="390">
                <a:moveTo>
                  <a:pt x="161" y="0"/>
                </a:moveTo>
                <a:lnTo>
                  <a:pt x="351" y="390"/>
                </a:lnTo>
                <a:lnTo>
                  <a:pt x="0" y="134"/>
                </a:lnTo>
                <a:lnTo>
                  <a:pt x="136" y="131"/>
                </a:lnTo>
                <a:lnTo>
                  <a:pt x="161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63"/>
          <p:cNvSpPr>
            <a:spLocks noChangeShapeType="1"/>
          </p:cNvSpPr>
          <p:nvPr/>
        </p:nvSpPr>
        <p:spPr bwMode="auto">
          <a:xfrm>
            <a:off x="258763" y="2801938"/>
            <a:ext cx="1585912" cy="18875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64"/>
          <p:cNvSpPr>
            <a:spLocks/>
          </p:cNvSpPr>
          <p:nvPr/>
        </p:nvSpPr>
        <p:spPr bwMode="auto">
          <a:xfrm>
            <a:off x="212725" y="2744788"/>
            <a:ext cx="111125" cy="123825"/>
          </a:xfrm>
          <a:custGeom>
            <a:avLst/>
            <a:gdLst>
              <a:gd name="T0" fmla="*/ 59837 w 351"/>
              <a:gd name="T1" fmla="*/ 123825 h 391"/>
              <a:gd name="T2" fmla="*/ 0 w 351"/>
              <a:gd name="T3" fmla="*/ 0 h 391"/>
              <a:gd name="T4" fmla="*/ 111125 w 351"/>
              <a:gd name="T5" fmla="*/ 80755 h 391"/>
              <a:gd name="T6" fmla="*/ 68068 w 351"/>
              <a:gd name="T7" fmla="*/ 81705 h 391"/>
              <a:gd name="T8" fmla="*/ 59837 w 351"/>
              <a:gd name="T9" fmla="*/ 123825 h 3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" h="391">
                <a:moveTo>
                  <a:pt x="189" y="391"/>
                </a:moveTo>
                <a:lnTo>
                  <a:pt x="0" y="0"/>
                </a:lnTo>
                <a:lnTo>
                  <a:pt x="351" y="255"/>
                </a:lnTo>
                <a:lnTo>
                  <a:pt x="215" y="258"/>
                </a:lnTo>
                <a:lnTo>
                  <a:pt x="189" y="39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Freeform 65"/>
          <p:cNvSpPr>
            <a:spLocks/>
          </p:cNvSpPr>
          <p:nvPr/>
        </p:nvSpPr>
        <p:spPr bwMode="auto">
          <a:xfrm>
            <a:off x="1779588" y="4621213"/>
            <a:ext cx="111125" cy="123825"/>
          </a:xfrm>
          <a:custGeom>
            <a:avLst/>
            <a:gdLst>
              <a:gd name="T0" fmla="*/ 50998 w 353"/>
              <a:gd name="T1" fmla="*/ 0 h 390"/>
              <a:gd name="T2" fmla="*/ 111125 w 353"/>
              <a:gd name="T3" fmla="*/ 123825 h 390"/>
              <a:gd name="T4" fmla="*/ 0 w 353"/>
              <a:gd name="T5" fmla="*/ 43180 h 390"/>
              <a:gd name="T6" fmla="*/ 42813 w 353"/>
              <a:gd name="T7" fmla="*/ 42228 h 390"/>
              <a:gd name="T8" fmla="*/ 50998 w 353"/>
              <a:gd name="T9" fmla="*/ 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3" h="390">
                <a:moveTo>
                  <a:pt x="162" y="0"/>
                </a:moveTo>
                <a:lnTo>
                  <a:pt x="353" y="390"/>
                </a:lnTo>
                <a:lnTo>
                  <a:pt x="0" y="136"/>
                </a:lnTo>
                <a:lnTo>
                  <a:pt x="136" y="133"/>
                </a:lnTo>
                <a:lnTo>
                  <a:pt x="162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66"/>
          <p:cNvSpPr>
            <a:spLocks noChangeArrowheads="1"/>
          </p:cNvSpPr>
          <p:nvPr/>
        </p:nvSpPr>
        <p:spPr bwMode="auto">
          <a:xfrm>
            <a:off x="757238" y="3689350"/>
            <a:ext cx="211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000"/>
          </a:p>
        </p:txBody>
      </p:sp>
      <p:sp>
        <p:nvSpPr>
          <p:cNvPr id="6172" name="Rectangle 67"/>
          <p:cNvSpPr>
            <a:spLocks noChangeArrowheads="1"/>
          </p:cNvSpPr>
          <p:nvPr/>
        </p:nvSpPr>
        <p:spPr bwMode="auto">
          <a:xfrm>
            <a:off x="458788" y="1862138"/>
            <a:ext cx="560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2400"/>
          </a:p>
        </p:txBody>
      </p:sp>
      <p:sp>
        <p:nvSpPr>
          <p:cNvPr id="6173" name="Rectangle 68"/>
          <p:cNvSpPr>
            <a:spLocks noChangeArrowheads="1"/>
          </p:cNvSpPr>
          <p:nvPr/>
        </p:nvSpPr>
        <p:spPr bwMode="auto">
          <a:xfrm>
            <a:off x="1228725" y="1573213"/>
            <a:ext cx="244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Symbol" pitchFamily="18" charset="2"/>
              </a:rPr>
              <a:t>w</a:t>
            </a:r>
            <a:endParaRPr lang="en-US" altLang="en-US" sz="4000"/>
          </a:p>
        </p:txBody>
      </p:sp>
      <p:sp>
        <p:nvSpPr>
          <p:cNvPr id="6175" name="Rectangle 70"/>
          <p:cNvSpPr>
            <a:spLocks noChangeArrowheads="1"/>
          </p:cNvSpPr>
          <p:nvPr/>
        </p:nvSpPr>
        <p:spPr bwMode="auto">
          <a:xfrm>
            <a:off x="3101975" y="1262063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000"/>
          </a:p>
        </p:txBody>
      </p:sp>
      <p:sp>
        <p:nvSpPr>
          <p:cNvPr id="6176" name="Rectangle 71"/>
          <p:cNvSpPr>
            <a:spLocks noChangeArrowheads="1"/>
          </p:cNvSpPr>
          <p:nvPr/>
        </p:nvSpPr>
        <p:spPr bwMode="auto">
          <a:xfrm>
            <a:off x="1677988" y="5362575"/>
            <a:ext cx="42800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en-US" sz="2500" b="0" dirty="0" smtClean="0">
                <a:solidFill>
                  <a:srgbClr val="000000"/>
                </a:solidFill>
                <a:latin typeface="Times New Roman" pitchFamily="18" charset="0"/>
              </a:rPr>
              <a:t>/2</a:t>
            </a:r>
            <a:endParaRPr lang="en-US" altLang="en-US" sz="4000" dirty="0"/>
          </a:p>
        </p:txBody>
      </p:sp>
      <p:sp>
        <p:nvSpPr>
          <p:cNvPr id="6177" name="Rectangle 72"/>
          <p:cNvSpPr>
            <a:spLocks noChangeArrowheads="1"/>
          </p:cNvSpPr>
          <p:nvPr/>
        </p:nvSpPr>
        <p:spPr bwMode="auto">
          <a:xfrm flipH="1">
            <a:off x="3700505" y="3515281"/>
            <a:ext cx="269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3600" dirty="0"/>
          </a:p>
        </p:txBody>
      </p:sp>
      <p:sp>
        <p:nvSpPr>
          <p:cNvPr id="6178" name="Rectangle 73"/>
          <p:cNvSpPr>
            <a:spLocks noChangeArrowheads="1"/>
          </p:cNvSpPr>
          <p:nvPr/>
        </p:nvSpPr>
        <p:spPr bwMode="auto">
          <a:xfrm>
            <a:off x="5376863" y="3940175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en-US" sz="4000"/>
          </a:p>
        </p:txBody>
      </p:sp>
      <p:grpSp>
        <p:nvGrpSpPr>
          <p:cNvPr id="9" name="Group 8"/>
          <p:cNvGrpSpPr/>
          <p:nvPr/>
        </p:nvGrpSpPr>
        <p:grpSpPr>
          <a:xfrm>
            <a:off x="4440262" y="1137132"/>
            <a:ext cx="4262957" cy="872162"/>
            <a:chOff x="4424363" y="856680"/>
            <a:chExt cx="4262957" cy="87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24363" y="875980"/>
                  <a:ext cx="2187714" cy="8335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𝒍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</m:oMath>
                    </m:oMathPara>
                  </a14:m>
                  <a:endPara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363" y="875980"/>
                  <a:ext cx="2187714" cy="83356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71741" y="856680"/>
                  <a:ext cx="2115579" cy="872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741" y="856680"/>
                  <a:ext cx="2115579" cy="8721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5567" y="1965619"/>
                <a:ext cx="1312347" cy="83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67" y="1965619"/>
                <a:ext cx="1312347" cy="836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0952" y="2183468"/>
                <a:ext cx="5173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52" y="2183468"/>
                <a:ext cx="51738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8"/>
          <p:cNvSpPr>
            <a:spLocks/>
          </p:cNvSpPr>
          <p:nvPr/>
        </p:nvSpPr>
        <p:spPr bwMode="auto">
          <a:xfrm>
            <a:off x="2214223" y="3186906"/>
            <a:ext cx="1573212" cy="1347788"/>
          </a:xfrm>
          <a:custGeom>
            <a:avLst/>
            <a:gdLst>
              <a:gd name="T0" fmla="*/ 1567812 w 4953"/>
              <a:gd name="T1" fmla="*/ 47330 h 4243"/>
              <a:gd name="T2" fmla="*/ 1573212 w 4953"/>
              <a:gd name="T3" fmla="*/ 76554 h 4243"/>
              <a:gd name="T4" fmla="*/ 1570036 w 4953"/>
              <a:gd name="T5" fmla="*/ 112766 h 4243"/>
              <a:gd name="T6" fmla="*/ 1558283 w 4953"/>
              <a:gd name="T7" fmla="*/ 154695 h 4243"/>
              <a:gd name="T8" fmla="*/ 1538273 w 4953"/>
              <a:gd name="T9" fmla="*/ 202978 h 4243"/>
              <a:gd name="T10" fmla="*/ 1509369 w 4953"/>
              <a:gd name="T11" fmla="*/ 255708 h 4243"/>
              <a:gd name="T12" fmla="*/ 1472842 w 4953"/>
              <a:gd name="T13" fmla="*/ 313203 h 4243"/>
              <a:gd name="T14" fmla="*/ 1429009 w 4953"/>
              <a:gd name="T15" fmla="*/ 375144 h 4243"/>
              <a:gd name="T16" fmla="*/ 1377553 w 4953"/>
              <a:gd name="T17" fmla="*/ 439945 h 4243"/>
              <a:gd name="T18" fmla="*/ 1320062 w 4953"/>
              <a:gd name="T19" fmla="*/ 507604 h 4243"/>
              <a:gd name="T20" fmla="*/ 1256537 w 4953"/>
              <a:gd name="T21" fmla="*/ 577170 h 4243"/>
              <a:gd name="T22" fmla="*/ 1187611 w 4953"/>
              <a:gd name="T23" fmla="*/ 647370 h 4243"/>
              <a:gd name="T24" fmla="*/ 1114557 w 4953"/>
              <a:gd name="T25" fmla="*/ 718206 h 4243"/>
              <a:gd name="T26" fmla="*/ 1038009 w 4953"/>
              <a:gd name="T27" fmla="*/ 788089 h 4243"/>
              <a:gd name="T28" fmla="*/ 958284 w 4953"/>
              <a:gd name="T29" fmla="*/ 857337 h 4243"/>
              <a:gd name="T30" fmla="*/ 876971 w 4953"/>
              <a:gd name="T31" fmla="*/ 924361 h 4243"/>
              <a:gd name="T32" fmla="*/ 794706 w 4953"/>
              <a:gd name="T33" fmla="*/ 988526 h 4243"/>
              <a:gd name="T34" fmla="*/ 712122 w 4953"/>
              <a:gd name="T35" fmla="*/ 1048880 h 4243"/>
              <a:gd name="T36" fmla="*/ 630492 w 4953"/>
              <a:gd name="T37" fmla="*/ 1106057 h 4243"/>
              <a:gd name="T38" fmla="*/ 550450 w 4953"/>
              <a:gd name="T39" fmla="*/ 1157516 h 4243"/>
              <a:gd name="T40" fmla="*/ 472948 w 4953"/>
              <a:gd name="T41" fmla="*/ 1204210 h 4243"/>
              <a:gd name="T42" fmla="*/ 399259 w 4953"/>
              <a:gd name="T43" fmla="*/ 1244869 h 4243"/>
              <a:gd name="T44" fmla="*/ 329698 w 4953"/>
              <a:gd name="T45" fmla="*/ 1279176 h 4243"/>
              <a:gd name="T46" fmla="*/ 265219 w 4953"/>
              <a:gd name="T47" fmla="*/ 1306811 h 4243"/>
              <a:gd name="T48" fmla="*/ 206141 w 4953"/>
              <a:gd name="T49" fmla="*/ 1327458 h 4243"/>
              <a:gd name="T50" fmla="*/ 153732 w 4953"/>
              <a:gd name="T51" fmla="*/ 1341117 h 4243"/>
              <a:gd name="T52" fmla="*/ 108311 w 4953"/>
              <a:gd name="T53" fmla="*/ 1347470 h 4243"/>
              <a:gd name="T54" fmla="*/ 70196 w 4953"/>
              <a:gd name="T55" fmla="*/ 1345882 h 4243"/>
              <a:gd name="T56" fmla="*/ 40339 w 4953"/>
              <a:gd name="T57" fmla="*/ 1337306 h 4243"/>
              <a:gd name="T58" fmla="*/ 18105 w 4953"/>
              <a:gd name="T59" fmla="*/ 1321423 h 4243"/>
              <a:gd name="T60" fmla="*/ 5082 w 4953"/>
              <a:gd name="T61" fmla="*/ 1298235 h 4243"/>
              <a:gd name="T62" fmla="*/ 0 w 4953"/>
              <a:gd name="T63" fmla="*/ 1268376 h 4243"/>
              <a:gd name="T64" fmla="*/ 4129 w 4953"/>
              <a:gd name="T65" fmla="*/ 1231846 h 4243"/>
              <a:gd name="T66" fmla="*/ 16517 w 4953"/>
              <a:gd name="T67" fmla="*/ 1189281 h 4243"/>
              <a:gd name="T68" fmla="*/ 37480 w 4953"/>
              <a:gd name="T69" fmla="*/ 1140680 h 4243"/>
              <a:gd name="T70" fmla="*/ 67020 w 4953"/>
              <a:gd name="T71" fmla="*/ 1087315 h 4243"/>
              <a:gd name="T72" fmla="*/ 104182 w 4953"/>
              <a:gd name="T73" fmla="*/ 1029185 h 4243"/>
              <a:gd name="T74" fmla="*/ 148650 w 4953"/>
              <a:gd name="T75" fmla="*/ 967244 h 4243"/>
              <a:gd name="T76" fmla="*/ 200423 w 4953"/>
              <a:gd name="T77" fmla="*/ 902125 h 4243"/>
              <a:gd name="T78" fmla="*/ 258549 w 4953"/>
              <a:gd name="T79" fmla="*/ 834148 h 4243"/>
              <a:gd name="T80" fmla="*/ 322710 w 4953"/>
              <a:gd name="T81" fmla="*/ 764901 h 4243"/>
              <a:gd name="T82" fmla="*/ 391635 w 4953"/>
              <a:gd name="T83" fmla="*/ 694065 h 4243"/>
              <a:gd name="T84" fmla="*/ 465325 w 4953"/>
              <a:gd name="T85" fmla="*/ 623547 h 4243"/>
              <a:gd name="T86" fmla="*/ 542191 w 4953"/>
              <a:gd name="T87" fmla="*/ 553346 h 4243"/>
              <a:gd name="T88" fmla="*/ 621916 w 4953"/>
              <a:gd name="T89" fmla="*/ 484734 h 4243"/>
              <a:gd name="T90" fmla="*/ 703546 w 4953"/>
              <a:gd name="T91" fmla="*/ 418027 h 4243"/>
              <a:gd name="T92" fmla="*/ 785812 w 4953"/>
              <a:gd name="T93" fmla="*/ 354180 h 4243"/>
              <a:gd name="T94" fmla="*/ 868395 w 4953"/>
              <a:gd name="T95" fmla="*/ 293508 h 4243"/>
              <a:gd name="T96" fmla="*/ 950026 w 4953"/>
              <a:gd name="T97" fmla="*/ 237284 h 4243"/>
              <a:gd name="T98" fmla="*/ 1029750 w 4953"/>
              <a:gd name="T99" fmla="*/ 186143 h 4243"/>
              <a:gd name="T100" fmla="*/ 1106616 w 4953"/>
              <a:gd name="T101" fmla="*/ 140084 h 4243"/>
              <a:gd name="T102" fmla="*/ 1180306 w 4953"/>
              <a:gd name="T103" fmla="*/ 99742 h 4243"/>
              <a:gd name="T104" fmla="*/ 1249549 w 4953"/>
              <a:gd name="T105" fmla="*/ 66071 h 4243"/>
              <a:gd name="T106" fmla="*/ 1313710 w 4953"/>
              <a:gd name="T107" fmla="*/ 38753 h 4243"/>
              <a:gd name="T108" fmla="*/ 1371836 w 4953"/>
              <a:gd name="T109" fmla="*/ 18741 h 4243"/>
              <a:gd name="T110" fmla="*/ 1423927 w 4953"/>
              <a:gd name="T111" fmla="*/ 5718 h 4243"/>
              <a:gd name="T112" fmla="*/ 1468712 w 4953"/>
              <a:gd name="T113" fmla="*/ 318 h 4243"/>
              <a:gd name="T114" fmla="*/ 1505875 w 4953"/>
              <a:gd name="T115" fmla="*/ 2224 h 4243"/>
              <a:gd name="T116" fmla="*/ 1535414 w 4953"/>
              <a:gd name="T117" fmla="*/ 11435 h 4243"/>
              <a:gd name="T118" fmla="*/ 1556695 w 4953"/>
              <a:gd name="T119" fmla="*/ 27953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noFill/>
          <a:ln w="412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2938463" y="2654300"/>
            <a:ext cx="1498600" cy="1257300"/>
          </a:xfrm>
          <a:prstGeom prst="line">
            <a:avLst/>
          </a:prstGeom>
          <a:noFill/>
          <a:ln w="17463">
            <a:solidFill>
              <a:srgbClr val="C00000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78338" y="2868613"/>
                <a:ext cx="4432816" cy="888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𝑰𝑪𝑪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𝑹𝒄𝒐𝒔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8" y="2868613"/>
                <a:ext cx="4432816" cy="8883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Unicycle Model of Differential Drive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B77B3F-F8A2-4AC6-80E2-30DD654AA965}" type="slidenum">
              <a:rPr lang="en-US" altLang="en-US" sz="1400" b="0"/>
              <a:pPr eaLnBrk="1" hangingPunct="1"/>
              <a:t>8</a:t>
            </a:fld>
            <a:endParaRPr lang="en-US" altLang="en-US" sz="1400" b="0"/>
          </a:p>
        </p:txBody>
      </p:sp>
      <p:sp>
        <p:nvSpPr>
          <p:cNvPr id="6148" name="Line 43"/>
          <p:cNvSpPr>
            <a:spLocks noChangeShapeType="1"/>
          </p:cNvSpPr>
          <p:nvPr/>
        </p:nvSpPr>
        <p:spPr bwMode="auto">
          <a:xfrm>
            <a:off x="1214438" y="1858963"/>
            <a:ext cx="3043237" cy="3621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Freeform 44"/>
          <p:cNvSpPr>
            <a:spLocks/>
          </p:cNvSpPr>
          <p:nvPr/>
        </p:nvSpPr>
        <p:spPr bwMode="auto">
          <a:xfrm>
            <a:off x="3451225" y="3479800"/>
            <a:ext cx="85725" cy="423863"/>
          </a:xfrm>
          <a:custGeom>
            <a:avLst/>
            <a:gdLst>
              <a:gd name="T0" fmla="*/ 83791 w 266"/>
              <a:gd name="T1" fmla="*/ 423863 h 1331"/>
              <a:gd name="T2" fmla="*/ 84436 w 266"/>
              <a:gd name="T3" fmla="*/ 409214 h 1331"/>
              <a:gd name="T4" fmla="*/ 85080 w 266"/>
              <a:gd name="T5" fmla="*/ 394884 h 1331"/>
              <a:gd name="T6" fmla="*/ 85725 w 266"/>
              <a:gd name="T7" fmla="*/ 380235 h 1331"/>
              <a:gd name="T8" fmla="*/ 85725 w 266"/>
              <a:gd name="T9" fmla="*/ 365586 h 1331"/>
              <a:gd name="T10" fmla="*/ 85725 w 266"/>
              <a:gd name="T11" fmla="*/ 350937 h 1331"/>
              <a:gd name="T12" fmla="*/ 85080 w 266"/>
              <a:gd name="T13" fmla="*/ 336288 h 1331"/>
              <a:gd name="T14" fmla="*/ 84436 w 266"/>
              <a:gd name="T15" fmla="*/ 321958 h 1331"/>
              <a:gd name="T16" fmla="*/ 83469 w 266"/>
              <a:gd name="T17" fmla="*/ 307309 h 1331"/>
              <a:gd name="T18" fmla="*/ 82180 w 266"/>
              <a:gd name="T19" fmla="*/ 292978 h 1331"/>
              <a:gd name="T20" fmla="*/ 80891 w 266"/>
              <a:gd name="T21" fmla="*/ 278329 h 1331"/>
              <a:gd name="T22" fmla="*/ 79280 w 266"/>
              <a:gd name="T23" fmla="*/ 263999 h 1331"/>
              <a:gd name="T24" fmla="*/ 77346 w 266"/>
              <a:gd name="T25" fmla="*/ 249668 h 1331"/>
              <a:gd name="T26" fmla="*/ 74768 w 266"/>
              <a:gd name="T27" fmla="*/ 235338 h 1331"/>
              <a:gd name="T28" fmla="*/ 72512 w 266"/>
              <a:gd name="T29" fmla="*/ 221007 h 1331"/>
              <a:gd name="T30" fmla="*/ 69934 w 266"/>
              <a:gd name="T31" fmla="*/ 206359 h 1331"/>
              <a:gd name="T32" fmla="*/ 66711 w 266"/>
              <a:gd name="T33" fmla="*/ 192347 h 1331"/>
              <a:gd name="T34" fmla="*/ 63810 w 266"/>
              <a:gd name="T35" fmla="*/ 178016 h 1331"/>
              <a:gd name="T36" fmla="*/ 60265 w 266"/>
              <a:gd name="T37" fmla="*/ 164004 h 1331"/>
              <a:gd name="T38" fmla="*/ 56398 w 266"/>
              <a:gd name="T39" fmla="*/ 149674 h 1331"/>
              <a:gd name="T40" fmla="*/ 52531 w 266"/>
              <a:gd name="T41" fmla="*/ 135980 h 1331"/>
              <a:gd name="T42" fmla="*/ 48341 w 266"/>
              <a:gd name="T43" fmla="*/ 121650 h 1331"/>
              <a:gd name="T44" fmla="*/ 44152 w 266"/>
              <a:gd name="T45" fmla="*/ 107956 h 1331"/>
              <a:gd name="T46" fmla="*/ 39640 w 266"/>
              <a:gd name="T47" fmla="*/ 93944 h 1331"/>
              <a:gd name="T48" fmla="*/ 34483 w 266"/>
              <a:gd name="T49" fmla="*/ 80569 h 1331"/>
              <a:gd name="T50" fmla="*/ 29005 w 266"/>
              <a:gd name="T51" fmla="*/ 66557 h 1331"/>
              <a:gd name="T52" fmla="*/ 23848 w 266"/>
              <a:gd name="T53" fmla="*/ 53182 h 1331"/>
              <a:gd name="T54" fmla="*/ 18047 w 266"/>
              <a:gd name="T55" fmla="*/ 40125 h 1331"/>
              <a:gd name="T56" fmla="*/ 12569 w 266"/>
              <a:gd name="T57" fmla="*/ 26432 h 1331"/>
              <a:gd name="T58" fmla="*/ 6445 w 266"/>
              <a:gd name="T59" fmla="*/ 13375 h 1331"/>
              <a:gd name="T60" fmla="*/ 0 w 266"/>
              <a:gd name="T61" fmla="*/ 0 h 133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66" h="1331">
                <a:moveTo>
                  <a:pt x="260" y="1331"/>
                </a:moveTo>
                <a:lnTo>
                  <a:pt x="262" y="1285"/>
                </a:lnTo>
                <a:lnTo>
                  <a:pt x="264" y="1240"/>
                </a:lnTo>
                <a:lnTo>
                  <a:pt x="266" y="1194"/>
                </a:lnTo>
                <a:lnTo>
                  <a:pt x="266" y="1148"/>
                </a:lnTo>
                <a:lnTo>
                  <a:pt x="266" y="1102"/>
                </a:lnTo>
                <a:lnTo>
                  <a:pt x="264" y="1056"/>
                </a:lnTo>
                <a:lnTo>
                  <a:pt x="262" y="1011"/>
                </a:lnTo>
                <a:lnTo>
                  <a:pt x="259" y="965"/>
                </a:lnTo>
                <a:lnTo>
                  <a:pt x="255" y="920"/>
                </a:lnTo>
                <a:lnTo>
                  <a:pt x="251" y="874"/>
                </a:lnTo>
                <a:lnTo>
                  <a:pt x="246" y="829"/>
                </a:lnTo>
                <a:lnTo>
                  <a:pt x="240" y="784"/>
                </a:lnTo>
                <a:lnTo>
                  <a:pt x="232" y="739"/>
                </a:lnTo>
                <a:lnTo>
                  <a:pt x="225" y="694"/>
                </a:lnTo>
                <a:lnTo>
                  <a:pt x="217" y="648"/>
                </a:lnTo>
                <a:lnTo>
                  <a:pt x="207" y="604"/>
                </a:lnTo>
                <a:lnTo>
                  <a:pt x="198" y="559"/>
                </a:lnTo>
                <a:lnTo>
                  <a:pt x="187" y="515"/>
                </a:lnTo>
                <a:lnTo>
                  <a:pt x="175" y="470"/>
                </a:lnTo>
                <a:lnTo>
                  <a:pt x="163" y="427"/>
                </a:lnTo>
                <a:lnTo>
                  <a:pt x="150" y="382"/>
                </a:lnTo>
                <a:lnTo>
                  <a:pt x="137" y="339"/>
                </a:lnTo>
                <a:lnTo>
                  <a:pt x="123" y="295"/>
                </a:lnTo>
                <a:lnTo>
                  <a:pt x="107" y="253"/>
                </a:lnTo>
                <a:lnTo>
                  <a:pt x="90" y="209"/>
                </a:lnTo>
                <a:lnTo>
                  <a:pt x="74" y="167"/>
                </a:lnTo>
                <a:lnTo>
                  <a:pt x="56" y="126"/>
                </a:lnTo>
                <a:lnTo>
                  <a:pt x="39" y="83"/>
                </a:lnTo>
                <a:lnTo>
                  <a:pt x="20" y="4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45"/>
          <p:cNvSpPr>
            <a:spLocks/>
          </p:cNvSpPr>
          <p:nvPr/>
        </p:nvSpPr>
        <p:spPr bwMode="auto">
          <a:xfrm>
            <a:off x="1443038" y="1724025"/>
            <a:ext cx="85725" cy="395288"/>
          </a:xfrm>
          <a:custGeom>
            <a:avLst/>
            <a:gdLst>
              <a:gd name="T0" fmla="*/ 0 w 273"/>
              <a:gd name="T1" fmla="*/ 395288 h 1244"/>
              <a:gd name="T2" fmla="*/ 4396 w 273"/>
              <a:gd name="T3" fmla="*/ 388933 h 1244"/>
              <a:gd name="T4" fmla="*/ 8792 w 273"/>
              <a:gd name="T5" fmla="*/ 382896 h 1244"/>
              <a:gd name="T6" fmla="*/ 13188 w 273"/>
              <a:gd name="T7" fmla="*/ 376540 h 1244"/>
              <a:gd name="T8" fmla="*/ 16957 w 273"/>
              <a:gd name="T9" fmla="*/ 369868 h 1244"/>
              <a:gd name="T10" fmla="*/ 21353 w 273"/>
              <a:gd name="T11" fmla="*/ 363512 h 1244"/>
              <a:gd name="T12" fmla="*/ 25121 w 273"/>
              <a:gd name="T13" fmla="*/ 356840 h 1244"/>
              <a:gd name="T14" fmla="*/ 28889 w 273"/>
              <a:gd name="T15" fmla="*/ 350167 h 1244"/>
              <a:gd name="T16" fmla="*/ 32657 w 273"/>
              <a:gd name="T17" fmla="*/ 343176 h 1244"/>
              <a:gd name="T18" fmla="*/ 36111 w 273"/>
              <a:gd name="T19" fmla="*/ 336821 h 1244"/>
              <a:gd name="T20" fmla="*/ 39879 w 273"/>
              <a:gd name="T21" fmla="*/ 329830 h 1244"/>
              <a:gd name="T22" fmla="*/ 43020 w 273"/>
              <a:gd name="T23" fmla="*/ 322840 h 1244"/>
              <a:gd name="T24" fmla="*/ 46160 w 273"/>
              <a:gd name="T25" fmla="*/ 315531 h 1244"/>
              <a:gd name="T26" fmla="*/ 49300 w 273"/>
              <a:gd name="T27" fmla="*/ 308858 h 1244"/>
              <a:gd name="T28" fmla="*/ 52126 w 273"/>
              <a:gd name="T29" fmla="*/ 301550 h 1244"/>
              <a:gd name="T30" fmla="*/ 54952 w 273"/>
              <a:gd name="T31" fmla="*/ 294559 h 1244"/>
              <a:gd name="T32" fmla="*/ 58092 w 273"/>
              <a:gd name="T33" fmla="*/ 287251 h 1244"/>
              <a:gd name="T34" fmla="*/ 60604 w 273"/>
              <a:gd name="T35" fmla="*/ 280260 h 1244"/>
              <a:gd name="T36" fmla="*/ 62802 w 273"/>
              <a:gd name="T37" fmla="*/ 272952 h 1244"/>
              <a:gd name="T38" fmla="*/ 65000 w 273"/>
              <a:gd name="T39" fmla="*/ 265644 h 1244"/>
              <a:gd name="T40" fmla="*/ 67512 w 273"/>
              <a:gd name="T41" fmla="*/ 258018 h 1244"/>
              <a:gd name="T42" fmla="*/ 69710 w 273"/>
              <a:gd name="T43" fmla="*/ 250709 h 1244"/>
              <a:gd name="T44" fmla="*/ 71595 w 273"/>
              <a:gd name="T45" fmla="*/ 243401 h 1244"/>
              <a:gd name="T46" fmla="*/ 73479 w 273"/>
              <a:gd name="T47" fmla="*/ 235775 h 1244"/>
              <a:gd name="T48" fmla="*/ 75363 w 273"/>
              <a:gd name="T49" fmla="*/ 228466 h 1244"/>
              <a:gd name="T50" fmla="*/ 76933 w 273"/>
              <a:gd name="T51" fmla="*/ 220840 h 1244"/>
              <a:gd name="T52" fmla="*/ 78189 w 273"/>
              <a:gd name="T53" fmla="*/ 213214 h 1244"/>
              <a:gd name="T54" fmla="*/ 79445 w 273"/>
              <a:gd name="T55" fmla="*/ 205906 h 1244"/>
              <a:gd name="T56" fmla="*/ 80701 w 273"/>
              <a:gd name="T57" fmla="*/ 197962 h 1244"/>
              <a:gd name="T58" fmla="*/ 81643 w 273"/>
              <a:gd name="T59" fmla="*/ 190336 h 1244"/>
              <a:gd name="T60" fmla="*/ 82585 w 273"/>
              <a:gd name="T61" fmla="*/ 182709 h 1244"/>
              <a:gd name="T62" fmla="*/ 83527 w 273"/>
              <a:gd name="T63" fmla="*/ 175083 h 1244"/>
              <a:gd name="T64" fmla="*/ 84469 w 273"/>
              <a:gd name="T65" fmla="*/ 167139 h 1244"/>
              <a:gd name="T66" fmla="*/ 85097 w 273"/>
              <a:gd name="T67" fmla="*/ 159831 h 1244"/>
              <a:gd name="T68" fmla="*/ 85411 w 273"/>
              <a:gd name="T69" fmla="*/ 152205 h 1244"/>
              <a:gd name="T70" fmla="*/ 85725 w 273"/>
              <a:gd name="T71" fmla="*/ 144261 h 1244"/>
              <a:gd name="T72" fmla="*/ 85725 w 273"/>
              <a:gd name="T73" fmla="*/ 136635 h 1244"/>
              <a:gd name="T74" fmla="*/ 85725 w 273"/>
              <a:gd name="T75" fmla="*/ 128691 h 1244"/>
              <a:gd name="T76" fmla="*/ 85725 w 273"/>
              <a:gd name="T77" fmla="*/ 121383 h 1244"/>
              <a:gd name="T78" fmla="*/ 85411 w 273"/>
              <a:gd name="T79" fmla="*/ 113757 h 1244"/>
              <a:gd name="T80" fmla="*/ 85097 w 273"/>
              <a:gd name="T81" fmla="*/ 105813 h 1244"/>
              <a:gd name="T82" fmla="*/ 84783 w 273"/>
              <a:gd name="T83" fmla="*/ 98186 h 1244"/>
              <a:gd name="T84" fmla="*/ 84155 w 273"/>
              <a:gd name="T85" fmla="*/ 90560 h 1244"/>
              <a:gd name="T86" fmla="*/ 82899 w 273"/>
              <a:gd name="T87" fmla="*/ 82616 h 1244"/>
              <a:gd name="T88" fmla="*/ 82271 w 273"/>
              <a:gd name="T89" fmla="*/ 75308 h 1244"/>
              <a:gd name="T90" fmla="*/ 81015 w 273"/>
              <a:gd name="T91" fmla="*/ 67682 h 1244"/>
              <a:gd name="T92" fmla="*/ 80073 w 273"/>
              <a:gd name="T93" fmla="*/ 60056 h 1244"/>
              <a:gd name="T94" fmla="*/ 78817 w 273"/>
              <a:gd name="T95" fmla="*/ 52430 h 1244"/>
              <a:gd name="T96" fmla="*/ 77561 w 273"/>
              <a:gd name="T97" fmla="*/ 44804 h 1244"/>
              <a:gd name="T98" fmla="*/ 75991 w 273"/>
              <a:gd name="T99" fmla="*/ 37495 h 1244"/>
              <a:gd name="T100" fmla="*/ 74107 w 273"/>
              <a:gd name="T101" fmla="*/ 29869 h 1244"/>
              <a:gd name="T102" fmla="*/ 72223 w 273"/>
              <a:gd name="T103" fmla="*/ 22243 h 1244"/>
              <a:gd name="T104" fmla="*/ 70338 w 273"/>
              <a:gd name="T105" fmla="*/ 14617 h 1244"/>
              <a:gd name="T106" fmla="*/ 68454 w 273"/>
              <a:gd name="T107" fmla="*/ 7308 h 1244"/>
              <a:gd name="T108" fmla="*/ 66256 w 273"/>
              <a:gd name="T109" fmla="*/ 0 h 124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3" h="1244">
                <a:moveTo>
                  <a:pt x="0" y="1244"/>
                </a:moveTo>
                <a:lnTo>
                  <a:pt x="14" y="1224"/>
                </a:lnTo>
                <a:lnTo>
                  <a:pt x="28" y="1205"/>
                </a:lnTo>
                <a:lnTo>
                  <a:pt x="42" y="1185"/>
                </a:lnTo>
                <a:lnTo>
                  <a:pt x="54" y="1164"/>
                </a:lnTo>
                <a:lnTo>
                  <a:pt x="68" y="1144"/>
                </a:lnTo>
                <a:lnTo>
                  <a:pt x="80" y="1123"/>
                </a:lnTo>
                <a:lnTo>
                  <a:pt x="92" y="1102"/>
                </a:lnTo>
                <a:lnTo>
                  <a:pt x="104" y="1080"/>
                </a:lnTo>
                <a:lnTo>
                  <a:pt x="115" y="1060"/>
                </a:lnTo>
                <a:lnTo>
                  <a:pt x="127" y="1038"/>
                </a:lnTo>
                <a:lnTo>
                  <a:pt x="137" y="1016"/>
                </a:lnTo>
                <a:lnTo>
                  <a:pt x="147" y="993"/>
                </a:lnTo>
                <a:lnTo>
                  <a:pt x="157" y="972"/>
                </a:lnTo>
                <a:lnTo>
                  <a:pt x="166" y="949"/>
                </a:lnTo>
                <a:lnTo>
                  <a:pt x="175" y="927"/>
                </a:lnTo>
                <a:lnTo>
                  <a:pt x="185" y="904"/>
                </a:lnTo>
                <a:lnTo>
                  <a:pt x="193" y="882"/>
                </a:lnTo>
                <a:lnTo>
                  <a:pt x="200" y="859"/>
                </a:lnTo>
                <a:lnTo>
                  <a:pt x="207" y="836"/>
                </a:lnTo>
                <a:lnTo>
                  <a:pt x="215" y="812"/>
                </a:lnTo>
                <a:lnTo>
                  <a:pt x="222" y="789"/>
                </a:lnTo>
                <a:lnTo>
                  <a:pt x="228" y="766"/>
                </a:lnTo>
                <a:lnTo>
                  <a:pt x="234" y="742"/>
                </a:lnTo>
                <a:lnTo>
                  <a:pt x="240" y="719"/>
                </a:lnTo>
                <a:lnTo>
                  <a:pt x="245" y="695"/>
                </a:lnTo>
                <a:lnTo>
                  <a:pt x="249" y="671"/>
                </a:lnTo>
                <a:lnTo>
                  <a:pt x="253" y="648"/>
                </a:lnTo>
                <a:lnTo>
                  <a:pt x="257" y="623"/>
                </a:lnTo>
                <a:lnTo>
                  <a:pt x="260" y="599"/>
                </a:lnTo>
                <a:lnTo>
                  <a:pt x="263" y="575"/>
                </a:lnTo>
                <a:lnTo>
                  <a:pt x="266" y="551"/>
                </a:lnTo>
                <a:lnTo>
                  <a:pt x="269" y="526"/>
                </a:lnTo>
                <a:lnTo>
                  <a:pt x="271" y="503"/>
                </a:lnTo>
                <a:lnTo>
                  <a:pt x="272" y="479"/>
                </a:lnTo>
                <a:lnTo>
                  <a:pt x="273" y="454"/>
                </a:lnTo>
                <a:lnTo>
                  <a:pt x="273" y="430"/>
                </a:lnTo>
                <a:lnTo>
                  <a:pt x="273" y="405"/>
                </a:lnTo>
                <a:lnTo>
                  <a:pt x="273" y="382"/>
                </a:lnTo>
                <a:lnTo>
                  <a:pt x="272" y="358"/>
                </a:lnTo>
                <a:lnTo>
                  <a:pt x="271" y="333"/>
                </a:lnTo>
                <a:lnTo>
                  <a:pt x="270" y="309"/>
                </a:lnTo>
                <a:lnTo>
                  <a:pt x="268" y="285"/>
                </a:lnTo>
                <a:lnTo>
                  <a:pt x="264" y="260"/>
                </a:lnTo>
                <a:lnTo>
                  <a:pt x="262" y="237"/>
                </a:lnTo>
                <a:lnTo>
                  <a:pt x="258" y="213"/>
                </a:lnTo>
                <a:lnTo>
                  <a:pt x="255" y="189"/>
                </a:lnTo>
                <a:lnTo>
                  <a:pt x="251" y="165"/>
                </a:lnTo>
                <a:lnTo>
                  <a:pt x="247" y="141"/>
                </a:lnTo>
                <a:lnTo>
                  <a:pt x="242" y="118"/>
                </a:lnTo>
                <a:lnTo>
                  <a:pt x="236" y="94"/>
                </a:lnTo>
                <a:lnTo>
                  <a:pt x="230" y="70"/>
                </a:lnTo>
                <a:lnTo>
                  <a:pt x="224" y="46"/>
                </a:lnTo>
                <a:lnTo>
                  <a:pt x="218" y="23"/>
                </a:lnTo>
                <a:lnTo>
                  <a:pt x="211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46"/>
          <p:cNvSpPr>
            <a:spLocks/>
          </p:cNvSpPr>
          <p:nvPr/>
        </p:nvSpPr>
        <p:spPr bwMode="auto">
          <a:xfrm>
            <a:off x="1492250" y="1682750"/>
            <a:ext cx="41275" cy="68263"/>
          </a:xfrm>
          <a:custGeom>
            <a:avLst/>
            <a:gdLst>
              <a:gd name="T0" fmla="*/ 9351 w 128"/>
              <a:gd name="T1" fmla="*/ 68263 h 216"/>
              <a:gd name="T2" fmla="*/ 0 w 128"/>
              <a:gd name="T3" fmla="*/ 0 h 216"/>
              <a:gd name="T4" fmla="*/ 41275 w 128"/>
              <a:gd name="T5" fmla="*/ 55622 h 216"/>
              <a:gd name="T6" fmla="*/ 20315 w 128"/>
              <a:gd name="T7" fmla="*/ 49617 h 216"/>
              <a:gd name="T8" fmla="*/ 9351 w 128"/>
              <a:gd name="T9" fmla="*/ 68263 h 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16">
                <a:moveTo>
                  <a:pt x="29" y="216"/>
                </a:moveTo>
                <a:lnTo>
                  <a:pt x="0" y="0"/>
                </a:lnTo>
                <a:lnTo>
                  <a:pt x="128" y="176"/>
                </a:lnTo>
                <a:lnTo>
                  <a:pt x="63" y="157"/>
                </a:lnTo>
                <a:lnTo>
                  <a:pt x="29" y="21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Oval 47"/>
          <p:cNvSpPr>
            <a:spLocks noChangeArrowheads="1"/>
          </p:cNvSpPr>
          <p:nvPr/>
        </p:nvSpPr>
        <p:spPr bwMode="auto">
          <a:xfrm>
            <a:off x="1173163" y="1816100"/>
            <a:ext cx="84137" cy="841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54"/>
          <p:cNvSpPr>
            <a:spLocks noChangeShapeType="1"/>
          </p:cNvSpPr>
          <p:nvPr/>
        </p:nvSpPr>
        <p:spPr bwMode="auto">
          <a:xfrm flipV="1">
            <a:off x="2938463" y="3902075"/>
            <a:ext cx="254952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55"/>
          <p:cNvSpPr>
            <a:spLocks/>
          </p:cNvSpPr>
          <p:nvPr/>
        </p:nvSpPr>
        <p:spPr bwMode="auto">
          <a:xfrm>
            <a:off x="5454650" y="3884613"/>
            <a:ext cx="66675" cy="33337"/>
          </a:xfrm>
          <a:custGeom>
            <a:avLst/>
            <a:gdLst>
              <a:gd name="T0" fmla="*/ 0 w 211"/>
              <a:gd name="T1" fmla="*/ 0 h 105"/>
              <a:gd name="T2" fmla="*/ 66675 w 211"/>
              <a:gd name="T3" fmla="*/ 16827 h 105"/>
              <a:gd name="T4" fmla="*/ 0 w 211"/>
              <a:gd name="T5" fmla="*/ 33337 h 105"/>
              <a:gd name="T6" fmla="*/ 0 w 211"/>
              <a:gd name="T7" fmla="*/ 0 h 1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105">
                <a:moveTo>
                  <a:pt x="0" y="0"/>
                </a:moveTo>
                <a:lnTo>
                  <a:pt x="211" y="53"/>
                </a:lnTo>
                <a:lnTo>
                  <a:pt x="0" y="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56"/>
          <p:cNvSpPr>
            <a:spLocks noChangeShapeType="1"/>
          </p:cNvSpPr>
          <p:nvPr/>
        </p:nvSpPr>
        <p:spPr bwMode="auto">
          <a:xfrm flipH="1" flipV="1">
            <a:off x="2930525" y="1362075"/>
            <a:ext cx="7938" cy="254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57"/>
          <p:cNvSpPr>
            <a:spLocks/>
          </p:cNvSpPr>
          <p:nvPr/>
        </p:nvSpPr>
        <p:spPr bwMode="auto">
          <a:xfrm>
            <a:off x="2913063" y="1328738"/>
            <a:ext cx="33337" cy="66675"/>
          </a:xfrm>
          <a:custGeom>
            <a:avLst/>
            <a:gdLst>
              <a:gd name="T0" fmla="*/ 0 w 106"/>
              <a:gd name="T1" fmla="*/ 66675 h 211"/>
              <a:gd name="T2" fmla="*/ 16669 w 106"/>
              <a:gd name="T3" fmla="*/ 0 h 211"/>
              <a:gd name="T4" fmla="*/ 33337 w 106"/>
              <a:gd name="T5" fmla="*/ 66675 h 211"/>
              <a:gd name="T6" fmla="*/ 0 w 106"/>
              <a:gd name="T7" fmla="*/ 66675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1">
                <a:moveTo>
                  <a:pt x="0" y="211"/>
                </a:moveTo>
                <a:lnTo>
                  <a:pt x="53" y="0"/>
                </a:lnTo>
                <a:lnTo>
                  <a:pt x="106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63"/>
          <p:cNvSpPr>
            <a:spLocks noChangeShapeType="1"/>
          </p:cNvSpPr>
          <p:nvPr/>
        </p:nvSpPr>
        <p:spPr bwMode="auto">
          <a:xfrm>
            <a:off x="258763" y="2801938"/>
            <a:ext cx="1585912" cy="18875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64"/>
          <p:cNvSpPr>
            <a:spLocks/>
          </p:cNvSpPr>
          <p:nvPr/>
        </p:nvSpPr>
        <p:spPr bwMode="auto">
          <a:xfrm>
            <a:off x="212725" y="2744788"/>
            <a:ext cx="111125" cy="123825"/>
          </a:xfrm>
          <a:custGeom>
            <a:avLst/>
            <a:gdLst>
              <a:gd name="T0" fmla="*/ 59837 w 351"/>
              <a:gd name="T1" fmla="*/ 123825 h 391"/>
              <a:gd name="T2" fmla="*/ 0 w 351"/>
              <a:gd name="T3" fmla="*/ 0 h 391"/>
              <a:gd name="T4" fmla="*/ 111125 w 351"/>
              <a:gd name="T5" fmla="*/ 80755 h 391"/>
              <a:gd name="T6" fmla="*/ 68068 w 351"/>
              <a:gd name="T7" fmla="*/ 81705 h 391"/>
              <a:gd name="T8" fmla="*/ 59837 w 351"/>
              <a:gd name="T9" fmla="*/ 123825 h 3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" h="391">
                <a:moveTo>
                  <a:pt x="189" y="391"/>
                </a:moveTo>
                <a:lnTo>
                  <a:pt x="0" y="0"/>
                </a:lnTo>
                <a:lnTo>
                  <a:pt x="351" y="255"/>
                </a:lnTo>
                <a:lnTo>
                  <a:pt x="215" y="258"/>
                </a:lnTo>
                <a:lnTo>
                  <a:pt x="189" y="39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Freeform 65"/>
          <p:cNvSpPr>
            <a:spLocks/>
          </p:cNvSpPr>
          <p:nvPr/>
        </p:nvSpPr>
        <p:spPr bwMode="auto">
          <a:xfrm>
            <a:off x="1779588" y="4621213"/>
            <a:ext cx="111125" cy="123825"/>
          </a:xfrm>
          <a:custGeom>
            <a:avLst/>
            <a:gdLst>
              <a:gd name="T0" fmla="*/ 50998 w 353"/>
              <a:gd name="T1" fmla="*/ 0 h 390"/>
              <a:gd name="T2" fmla="*/ 111125 w 353"/>
              <a:gd name="T3" fmla="*/ 123825 h 390"/>
              <a:gd name="T4" fmla="*/ 0 w 353"/>
              <a:gd name="T5" fmla="*/ 43180 h 390"/>
              <a:gd name="T6" fmla="*/ 42813 w 353"/>
              <a:gd name="T7" fmla="*/ 42228 h 390"/>
              <a:gd name="T8" fmla="*/ 50998 w 353"/>
              <a:gd name="T9" fmla="*/ 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3" h="390">
                <a:moveTo>
                  <a:pt x="162" y="0"/>
                </a:moveTo>
                <a:lnTo>
                  <a:pt x="353" y="390"/>
                </a:lnTo>
                <a:lnTo>
                  <a:pt x="0" y="136"/>
                </a:lnTo>
                <a:lnTo>
                  <a:pt x="136" y="133"/>
                </a:lnTo>
                <a:lnTo>
                  <a:pt x="162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66"/>
          <p:cNvSpPr>
            <a:spLocks noChangeArrowheads="1"/>
          </p:cNvSpPr>
          <p:nvPr/>
        </p:nvSpPr>
        <p:spPr bwMode="auto">
          <a:xfrm>
            <a:off x="757238" y="3689350"/>
            <a:ext cx="211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000"/>
          </a:p>
        </p:txBody>
      </p:sp>
      <p:sp>
        <p:nvSpPr>
          <p:cNvPr id="6172" name="Rectangle 67"/>
          <p:cNvSpPr>
            <a:spLocks noChangeArrowheads="1"/>
          </p:cNvSpPr>
          <p:nvPr/>
        </p:nvSpPr>
        <p:spPr bwMode="auto">
          <a:xfrm>
            <a:off x="458788" y="1862138"/>
            <a:ext cx="560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2400"/>
          </a:p>
        </p:txBody>
      </p:sp>
      <p:sp>
        <p:nvSpPr>
          <p:cNvPr id="6173" name="Rectangle 68"/>
          <p:cNvSpPr>
            <a:spLocks noChangeArrowheads="1"/>
          </p:cNvSpPr>
          <p:nvPr/>
        </p:nvSpPr>
        <p:spPr bwMode="auto">
          <a:xfrm>
            <a:off x="1228725" y="1573213"/>
            <a:ext cx="244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Symbol" pitchFamily="18" charset="2"/>
              </a:rPr>
              <a:t>w</a:t>
            </a:r>
            <a:endParaRPr lang="en-US" altLang="en-US" sz="4000"/>
          </a:p>
        </p:txBody>
      </p:sp>
      <p:sp>
        <p:nvSpPr>
          <p:cNvPr id="6175" name="Rectangle 70"/>
          <p:cNvSpPr>
            <a:spLocks noChangeArrowheads="1"/>
          </p:cNvSpPr>
          <p:nvPr/>
        </p:nvSpPr>
        <p:spPr bwMode="auto">
          <a:xfrm>
            <a:off x="3101975" y="1262063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000"/>
          </a:p>
        </p:txBody>
      </p:sp>
      <p:sp>
        <p:nvSpPr>
          <p:cNvPr id="6177" name="Rectangle 72"/>
          <p:cNvSpPr>
            <a:spLocks noChangeArrowheads="1"/>
          </p:cNvSpPr>
          <p:nvPr/>
        </p:nvSpPr>
        <p:spPr bwMode="auto">
          <a:xfrm flipH="1">
            <a:off x="3700505" y="3515281"/>
            <a:ext cx="269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3600" dirty="0"/>
          </a:p>
        </p:txBody>
      </p:sp>
      <p:sp>
        <p:nvSpPr>
          <p:cNvPr id="6178" name="Rectangle 73"/>
          <p:cNvSpPr>
            <a:spLocks noChangeArrowheads="1"/>
          </p:cNvSpPr>
          <p:nvPr/>
        </p:nvSpPr>
        <p:spPr bwMode="auto">
          <a:xfrm>
            <a:off x="5376863" y="3940175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en-US" sz="4000"/>
          </a:p>
        </p:txBody>
      </p:sp>
      <p:grpSp>
        <p:nvGrpSpPr>
          <p:cNvPr id="9" name="Group 8"/>
          <p:cNvGrpSpPr/>
          <p:nvPr/>
        </p:nvGrpSpPr>
        <p:grpSpPr>
          <a:xfrm>
            <a:off x="4440262" y="1137132"/>
            <a:ext cx="4262957" cy="872162"/>
            <a:chOff x="4424363" y="856680"/>
            <a:chExt cx="4262957" cy="87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24363" y="875980"/>
                  <a:ext cx="2187714" cy="8335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𝒍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</m:oMath>
                    </m:oMathPara>
                  </a14:m>
                  <a:endParaRPr lang="en-US" sz="2800" b="1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363" y="875980"/>
                  <a:ext cx="2187714" cy="83356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71741" y="856680"/>
                  <a:ext cx="2115579" cy="872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741" y="856680"/>
                  <a:ext cx="2115579" cy="8721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5567" y="1965619"/>
                <a:ext cx="1312347" cy="83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67" y="1965619"/>
                <a:ext cx="1312347" cy="836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0952" y="2183468"/>
                <a:ext cx="5173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52" y="2183468"/>
                <a:ext cx="51738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8"/>
          <p:cNvSpPr>
            <a:spLocks/>
          </p:cNvSpPr>
          <p:nvPr/>
        </p:nvSpPr>
        <p:spPr bwMode="auto">
          <a:xfrm>
            <a:off x="2214223" y="3186906"/>
            <a:ext cx="1573212" cy="1347788"/>
          </a:xfrm>
          <a:custGeom>
            <a:avLst/>
            <a:gdLst>
              <a:gd name="T0" fmla="*/ 1567812 w 4953"/>
              <a:gd name="T1" fmla="*/ 47330 h 4243"/>
              <a:gd name="T2" fmla="*/ 1573212 w 4953"/>
              <a:gd name="T3" fmla="*/ 76554 h 4243"/>
              <a:gd name="T4" fmla="*/ 1570036 w 4953"/>
              <a:gd name="T5" fmla="*/ 112766 h 4243"/>
              <a:gd name="T6" fmla="*/ 1558283 w 4953"/>
              <a:gd name="T7" fmla="*/ 154695 h 4243"/>
              <a:gd name="T8" fmla="*/ 1538273 w 4953"/>
              <a:gd name="T9" fmla="*/ 202978 h 4243"/>
              <a:gd name="T10" fmla="*/ 1509369 w 4953"/>
              <a:gd name="T11" fmla="*/ 255708 h 4243"/>
              <a:gd name="T12" fmla="*/ 1472842 w 4953"/>
              <a:gd name="T13" fmla="*/ 313203 h 4243"/>
              <a:gd name="T14" fmla="*/ 1429009 w 4953"/>
              <a:gd name="T15" fmla="*/ 375144 h 4243"/>
              <a:gd name="T16" fmla="*/ 1377553 w 4953"/>
              <a:gd name="T17" fmla="*/ 439945 h 4243"/>
              <a:gd name="T18" fmla="*/ 1320062 w 4953"/>
              <a:gd name="T19" fmla="*/ 507604 h 4243"/>
              <a:gd name="T20" fmla="*/ 1256537 w 4953"/>
              <a:gd name="T21" fmla="*/ 577170 h 4243"/>
              <a:gd name="T22" fmla="*/ 1187611 w 4953"/>
              <a:gd name="T23" fmla="*/ 647370 h 4243"/>
              <a:gd name="T24" fmla="*/ 1114557 w 4953"/>
              <a:gd name="T25" fmla="*/ 718206 h 4243"/>
              <a:gd name="T26" fmla="*/ 1038009 w 4953"/>
              <a:gd name="T27" fmla="*/ 788089 h 4243"/>
              <a:gd name="T28" fmla="*/ 958284 w 4953"/>
              <a:gd name="T29" fmla="*/ 857337 h 4243"/>
              <a:gd name="T30" fmla="*/ 876971 w 4953"/>
              <a:gd name="T31" fmla="*/ 924361 h 4243"/>
              <a:gd name="T32" fmla="*/ 794706 w 4953"/>
              <a:gd name="T33" fmla="*/ 988526 h 4243"/>
              <a:gd name="T34" fmla="*/ 712122 w 4953"/>
              <a:gd name="T35" fmla="*/ 1048880 h 4243"/>
              <a:gd name="T36" fmla="*/ 630492 w 4953"/>
              <a:gd name="T37" fmla="*/ 1106057 h 4243"/>
              <a:gd name="T38" fmla="*/ 550450 w 4953"/>
              <a:gd name="T39" fmla="*/ 1157516 h 4243"/>
              <a:gd name="T40" fmla="*/ 472948 w 4953"/>
              <a:gd name="T41" fmla="*/ 1204210 h 4243"/>
              <a:gd name="T42" fmla="*/ 399259 w 4953"/>
              <a:gd name="T43" fmla="*/ 1244869 h 4243"/>
              <a:gd name="T44" fmla="*/ 329698 w 4953"/>
              <a:gd name="T45" fmla="*/ 1279176 h 4243"/>
              <a:gd name="T46" fmla="*/ 265219 w 4953"/>
              <a:gd name="T47" fmla="*/ 1306811 h 4243"/>
              <a:gd name="T48" fmla="*/ 206141 w 4953"/>
              <a:gd name="T49" fmla="*/ 1327458 h 4243"/>
              <a:gd name="T50" fmla="*/ 153732 w 4953"/>
              <a:gd name="T51" fmla="*/ 1341117 h 4243"/>
              <a:gd name="T52" fmla="*/ 108311 w 4953"/>
              <a:gd name="T53" fmla="*/ 1347470 h 4243"/>
              <a:gd name="T54" fmla="*/ 70196 w 4953"/>
              <a:gd name="T55" fmla="*/ 1345882 h 4243"/>
              <a:gd name="T56" fmla="*/ 40339 w 4953"/>
              <a:gd name="T57" fmla="*/ 1337306 h 4243"/>
              <a:gd name="T58" fmla="*/ 18105 w 4953"/>
              <a:gd name="T59" fmla="*/ 1321423 h 4243"/>
              <a:gd name="T60" fmla="*/ 5082 w 4953"/>
              <a:gd name="T61" fmla="*/ 1298235 h 4243"/>
              <a:gd name="T62" fmla="*/ 0 w 4953"/>
              <a:gd name="T63" fmla="*/ 1268376 h 4243"/>
              <a:gd name="T64" fmla="*/ 4129 w 4953"/>
              <a:gd name="T65" fmla="*/ 1231846 h 4243"/>
              <a:gd name="T66" fmla="*/ 16517 w 4953"/>
              <a:gd name="T67" fmla="*/ 1189281 h 4243"/>
              <a:gd name="T68" fmla="*/ 37480 w 4953"/>
              <a:gd name="T69" fmla="*/ 1140680 h 4243"/>
              <a:gd name="T70" fmla="*/ 67020 w 4953"/>
              <a:gd name="T71" fmla="*/ 1087315 h 4243"/>
              <a:gd name="T72" fmla="*/ 104182 w 4953"/>
              <a:gd name="T73" fmla="*/ 1029185 h 4243"/>
              <a:gd name="T74" fmla="*/ 148650 w 4953"/>
              <a:gd name="T75" fmla="*/ 967244 h 4243"/>
              <a:gd name="T76" fmla="*/ 200423 w 4953"/>
              <a:gd name="T77" fmla="*/ 902125 h 4243"/>
              <a:gd name="T78" fmla="*/ 258549 w 4953"/>
              <a:gd name="T79" fmla="*/ 834148 h 4243"/>
              <a:gd name="T80" fmla="*/ 322710 w 4953"/>
              <a:gd name="T81" fmla="*/ 764901 h 4243"/>
              <a:gd name="T82" fmla="*/ 391635 w 4953"/>
              <a:gd name="T83" fmla="*/ 694065 h 4243"/>
              <a:gd name="T84" fmla="*/ 465325 w 4953"/>
              <a:gd name="T85" fmla="*/ 623547 h 4243"/>
              <a:gd name="T86" fmla="*/ 542191 w 4953"/>
              <a:gd name="T87" fmla="*/ 553346 h 4243"/>
              <a:gd name="T88" fmla="*/ 621916 w 4953"/>
              <a:gd name="T89" fmla="*/ 484734 h 4243"/>
              <a:gd name="T90" fmla="*/ 703546 w 4953"/>
              <a:gd name="T91" fmla="*/ 418027 h 4243"/>
              <a:gd name="T92" fmla="*/ 785812 w 4953"/>
              <a:gd name="T93" fmla="*/ 354180 h 4243"/>
              <a:gd name="T94" fmla="*/ 868395 w 4953"/>
              <a:gd name="T95" fmla="*/ 293508 h 4243"/>
              <a:gd name="T96" fmla="*/ 950026 w 4953"/>
              <a:gd name="T97" fmla="*/ 237284 h 4243"/>
              <a:gd name="T98" fmla="*/ 1029750 w 4953"/>
              <a:gd name="T99" fmla="*/ 186143 h 4243"/>
              <a:gd name="T100" fmla="*/ 1106616 w 4953"/>
              <a:gd name="T101" fmla="*/ 140084 h 4243"/>
              <a:gd name="T102" fmla="*/ 1180306 w 4953"/>
              <a:gd name="T103" fmla="*/ 99742 h 4243"/>
              <a:gd name="T104" fmla="*/ 1249549 w 4953"/>
              <a:gd name="T105" fmla="*/ 66071 h 4243"/>
              <a:gd name="T106" fmla="*/ 1313710 w 4953"/>
              <a:gd name="T107" fmla="*/ 38753 h 4243"/>
              <a:gd name="T108" fmla="*/ 1371836 w 4953"/>
              <a:gd name="T109" fmla="*/ 18741 h 4243"/>
              <a:gd name="T110" fmla="*/ 1423927 w 4953"/>
              <a:gd name="T111" fmla="*/ 5718 h 4243"/>
              <a:gd name="T112" fmla="*/ 1468712 w 4953"/>
              <a:gd name="T113" fmla="*/ 318 h 4243"/>
              <a:gd name="T114" fmla="*/ 1505875 w 4953"/>
              <a:gd name="T115" fmla="*/ 2224 h 4243"/>
              <a:gd name="T116" fmla="*/ 1535414 w 4953"/>
              <a:gd name="T117" fmla="*/ 11435 h 4243"/>
              <a:gd name="T118" fmla="*/ 1556695 w 4953"/>
              <a:gd name="T119" fmla="*/ 27953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noFill/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2938463" y="2654300"/>
            <a:ext cx="1498600" cy="1257300"/>
          </a:xfrm>
          <a:prstGeom prst="line">
            <a:avLst/>
          </a:prstGeom>
          <a:noFill/>
          <a:ln w="17463">
            <a:solidFill>
              <a:srgbClr val="C00000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78338" y="2868613"/>
                <a:ext cx="4432816" cy="888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𝑰𝑪𝑪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𝑹𝒄𝒐𝒔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8" y="2868613"/>
                <a:ext cx="4432816" cy="8883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91801" y="1737091"/>
            <a:ext cx="3172839" cy="3225001"/>
            <a:chOff x="1391801" y="1737091"/>
            <a:chExt cx="3172839" cy="3225001"/>
          </a:xfrm>
        </p:grpSpPr>
        <p:grpSp>
          <p:nvGrpSpPr>
            <p:cNvPr id="5" name="Group 4"/>
            <p:cNvGrpSpPr/>
            <p:nvPr/>
          </p:nvGrpSpPr>
          <p:grpSpPr>
            <a:xfrm rot="300000">
              <a:off x="1391801" y="1737091"/>
              <a:ext cx="3172839" cy="3225001"/>
              <a:chOff x="1516784" y="1609246"/>
              <a:chExt cx="3172839" cy="3225001"/>
            </a:xfrm>
          </p:grpSpPr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rot="21000000">
                <a:off x="1516784" y="1609246"/>
                <a:ext cx="2702072" cy="322500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 rot="21000000">
                <a:off x="2577562" y="2855675"/>
                <a:ext cx="1573212" cy="1347788"/>
              </a:xfrm>
              <a:custGeom>
                <a:avLst/>
                <a:gdLst>
                  <a:gd name="T0" fmla="*/ 1567812 w 4953"/>
                  <a:gd name="T1" fmla="*/ 47330 h 4243"/>
                  <a:gd name="T2" fmla="*/ 1573212 w 4953"/>
                  <a:gd name="T3" fmla="*/ 76554 h 4243"/>
                  <a:gd name="T4" fmla="*/ 1570036 w 4953"/>
                  <a:gd name="T5" fmla="*/ 112766 h 4243"/>
                  <a:gd name="T6" fmla="*/ 1558283 w 4953"/>
                  <a:gd name="T7" fmla="*/ 154695 h 4243"/>
                  <a:gd name="T8" fmla="*/ 1538273 w 4953"/>
                  <a:gd name="T9" fmla="*/ 202978 h 4243"/>
                  <a:gd name="T10" fmla="*/ 1509369 w 4953"/>
                  <a:gd name="T11" fmla="*/ 255708 h 4243"/>
                  <a:gd name="T12" fmla="*/ 1472842 w 4953"/>
                  <a:gd name="T13" fmla="*/ 313203 h 4243"/>
                  <a:gd name="T14" fmla="*/ 1429009 w 4953"/>
                  <a:gd name="T15" fmla="*/ 375144 h 4243"/>
                  <a:gd name="T16" fmla="*/ 1377553 w 4953"/>
                  <a:gd name="T17" fmla="*/ 439945 h 4243"/>
                  <a:gd name="T18" fmla="*/ 1320062 w 4953"/>
                  <a:gd name="T19" fmla="*/ 507604 h 4243"/>
                  <a:gd name="T20" fmla="*/ 1256537 w 4953"/>
                  <a:gd name="T21" fmla="*/ 577170 h 4243"/>
                  <a:gd name="T22" fmla="*/ 1187611 w 4953"/>
                  <a:gd name="T23" fmla="*/ 647370 h 4243"/>
                  <a:gd name="T24" fmla="*/ 1114557 w 4953"/>
                  <a:gd name="T25" fmla="*/ 718206 h 4243"/>
                  <a:gd name="T26" fmla="*/ 1038009 w 4953"/>
                  <a:gd name="T27" fmla="*/ 788089 h 4243"/>
                  <a:gd name="T28" fmla="*/ 958284 w 4953"/>
                  <a:gd name="T29" fmla="*/ 857337 h 4243"/>
                  <a:gd name="T30" fmla="*/ 876971 w 4953"/>
                  <a:gd name="T31" fmla="*/ 924361 h 4243"/>
                  <a:gd name="T32" fmla="*/ 794706 w 4953"/>
                  <a:gd name="T33" fmla="*/ 988526 h 4243"/>
                  <a:gd name="T34" fmla="*/ 712122 w 4953"/>
                  <a:gd name="T35" fmla="*/ 1048880 h 4243"/>
                  <a:gd name="T36" fmla="*/ 630492 w 4953"/>
                  <a:gd name="T37" fmla="*/ 1106057 h 4243"/>
                  <a:gd name="T38" fmla="*/ 550450 w 4953"/>
                  <a:gd name="T39" fmla="*/ 1157516 h 4243"/>
                  <a:gd name="T40" fmla="*/ 472948 w 4953"/>
                  <a:gd name="T41" fmla="*/ 1204210 h 4243"/>
                  <a:gd name="T42" fmla="*/ 399259 w 4953"/>
                  <a:gd name="T43" fmla="*/ 1244869 h 4243"/>
                  <a:gd name="T44" fmla="*/ 329698 w 4953"/>
                  <a:gd name="T45" fmla="*/ 1279176 h 4243"/>
                  <a:gd name="T46" fmla="*/ 265219 w 4953"/>
                  <a:gd name="T47" fmla="*/ 1306811 h 4243"/>
                  <a:gd name="T48" fmla="*/ 206141 w 4953"/>
                  <a:gd name="T49" fmla="*/ 1327458 h 4243"/>
                  <a:gd name="T50" fmla="*/ 153732 w 4953"/>
                  <a:gd name="T51" fmla="*/ 1341117 h 4243"/>
                  <a:gd name="T52" fmla="*/ 108311 w 4953"/>
                  <a:gd name="T53" fmla="*/ 1347470 h 4243"/>
                  <a:gd name="T54" fmla="*/ 70196 w 4953"/>
                  <a:gd name="T55" fmla="*/ 1345882 h 4243"/>
                  <a:gd name="T56" fmla="*/ 40339 w 4953"/>
                  <a:gd name="T57" fmla="*/ 1337306 h 4243"/>
                  <a:gd name="T58" fmla="*/ 18105 w 4953"/>
                  <a:gd name="T59" fmla="*/ 1321423 h 4243"/>
                  <a:gd name="T60" fmla="*/ 5082 w 4953"/>
                  <a:gd name="T61" fmla="*/ 1298235 h 4243"/>
                  <a:gd name="T62" fmla="*/ 0 w 4953"/>
                  <a:gd name="T63" fmla="*/ 1268376 h 4243"/>
                  <a:gd name="T64" fmla="*/ 4129 w 4953"/>
                  <a:gd name="T65" fmla="*/ 1231846 h 4243"/>
                  <a:gd name="T66" fmla="*/ 16517 w 4953"/>
                  <a:gd name="T67" fmla="*/ 1189281 h 4243"/>
                  <a:gd name="T68" fmla="*/ 37480 w 4953"/>
                  <a:gd name="T69" fmla="*/ 1140680 h 4243"/>
                  <a:gd name="T70" fmla="*/ 67020 w 4953"/>
                  <a:gd name="T71" fmla="*/ 1087315 h 4243"/>
                  <a:gd name="T72" fmla="*/ 104182 w 4953"/>
                  <a:gd name="T73" fmla="*/ 1029185 h 4243"/>
                  <a:gd name="T74" fmla="*/ 148650 w 4953"/>
                  <a:gd name="T75" fmla="*/ 967244 h 4243"/>
                  <a:gd name="T76" fmla="*/ 200423 w 4953"/>
                  <a:gd name="T77" fmla="*/ 902125 h 4243"/>
                  <a:gd name="T78" fmla="*/ 258549 w 4953"/>
                  <a:gd name="T79" fmla="*/ 834148 h 4243"/>
                  <a:gd name="T80" fmla="*/ 322710 w 4953"/>
                  <a:gd name="T81" fmla="*/ 764901 h 4243"/>
                  <a:gd name="T82" fmla="*/ 391635 w 4953"/>
                  <a:gd name="T83" fmla="*/ 694065 h 4243"/>
                  <a:gd name="T84" fmla="*/ 465325 w 4953"/>
                  <a:gd name="T85" fmla="*/ 623547 h 4243"/>
                  <a:gd name="T86" fmla="*/ 542191 w 4953"/>
                  <a:gd name="T87" fmla="*/ 553346 h 4243"/>
                  <a:gd name="T88" fmla="*/ 621916 w 4953"/>
                  <a:gd name="T89" fmla="*/ 484734 h 4243"/>
                  <a:gd name="T90" fmla="*/ 703546 w 4953"/>
                  <a:gd name="T91" fmla="*/ 418027 h 4243"/>
                  <a:gd name="T92" fmla="*/ 785812 w 4953"/>
                  <a:gd name="T93" fmla="*/ 354180 h 4243"/>
                  <a:gd name="T94" fmla="*/ 868395 w 4953"/>
                  <a:gd name="T95" fmla="*/ 293508 h 4243"/>
                  <a:gd name="T96" fmla="*/ 950026 w 4953"/>
                  <a:gd name="T97" fmla="*/ 237284 h 4243"/>
                  <a:gd name="T98" fmla="*/ 1029750 w 4953"/>
                  <a:gd name="T99" fmla="*/ 186143 h 4243"/>
                  <a:gd name="T100" fmla="*/ 1106616 w 4953"/>
                  <a:gd name="T101" fmla="*/ 140084 h 4243"/>
                  <a:gd name="T102" fmla="*/ 1180306 w 4953"/>
                  <a:gd name="T103" fmla="*/ 99742 h 4243"/>
                  <a:gd name="T104" fmla="*/ 1249549 w 4953"/>
                  <a:gd name="T105" fmla="*/ 66071 h 4243"/>
                  <a:gd name="T106" fmla="*/ 1313710 w 4953"/>
                  <a:gd name="T107" fmla="*/ 38753 h 4243"/>
                  <a:gd name="T108" fmla="*/ 1371836 w 4953"/>
                  <a:gd name="T109" fmla="*/ 18741 h 4243"/>
                  <a:gd name="T110" fmla="*/ 1423927 w 4953"/>
                  <a:gd name="T111" fmla="*/ 5718 h 4243"/>
                  <a:gd name="T112" fmla="*/ 1468712 w 4953"/>
                  <a:gd name="T113" fmla="*/ 318 h 4243"/>
                  <a:gd name="T114" fmla="*/ 1505875 w 4953"/>
                  <a:gd name="T115" fmla="*/ 2224 h 4243"/>
                  <a:gd name="T116" fmla="*/ 1535414 w 4953"/>
                  <a:gd name="T117" fmla="*/ 11435 h 4243"/>
                  <a:gd name="T118" fmla="*/ 1556695 w 4953"/>
                  <a:gd name="T119" fmla="*/ 27953 h 424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953" h="4243">
                    <a:moveTo>
                      <a:pt x="4901" y="88"/>
                    </a:moveTo>
                    <a:lnTo>
                      <a:pt x="4909" y="99"/>
                    </a:lnTo>
                    <a:lnTo>
                      <a:pt x="4917" y="111"/>
                    </a:lnTo>
                    <a:lnTo>
                      <a:pt x="4924" y="123"/>
                    </a:lnTo>
                    <a:lnTo>
                      <a:pt x="4931" y="135"/>
                    </a:lnTo>
                    <a:lnTo>
                      <a:pt x="4936" y="149"/>
                    </a:lnTo>
                    <a:lnTo>
                      <a:pt x="4941" y="162"/>
                    </a:lnTo>
                    <a:lnTo>
                      <a:pt x="4944" y="177"/>
                    </a:lnTo>
                    <a:lnTo>
                      <a:pt x="4948" y="192"/>
                    </a:lnTo>
                    <a:lnTo>
                      <a:pt x="4950" y="208"/>
                    </a:lnTo>
                    <a:lnTo>
                      <a:pt x="4952" y="224"/>
                    </a:lnTo>
                    <a:lnTo>
                      <a:pt x="4953" y="241"/>
                    </a:lnTo>
                    <a:lnTo>
                      <a:pt x="4953" y="259"/>
                    </a:lnTo>
                    <a:lnTo>
                      <a:pt x="4952" y="277"/>
                    </a:lnTo>
                    <a:lnTo>
                      <a:pt x="4951" y="296"/>
                    </a:lnTo>
                    <a:lnTo>
                      <a:pt x="4949" y="314"/>
                    </a:lnTo>
                    <a:lnTo>
                      <a:pt x="4946" y="334"/>
                    </a:lnTo>
                    <a:lnTo>
                      <a:pt x="4943" y="355"/>
                    </a:lnTo>
                    <a:lnTo>
                      <a:pt x="4939" y="376"/>
                    </a:lnTo>
                    <a:lnTo>
                      <a:pt x="4934" y="396"/>
                    </a:lnTo>
                    <a:lnTo>
                      <a:pt x="4927" y="419"/>
                    </a:lnTo>
                    <a:lnTo>
                      <a:pt x="4921" y="441"/>
                    </a:lnTo>
                    <a:lnTo>
                      <a:pt x="4914" y="464"/>
                    </a:lnTo>
                    <a:lnTo>
                      <a:pt x="4906" y="487"/>
                    </a:lnTo>
                    <a:lnTo>
                      <a:pt x="4897" y="511"/>
                    </a:lnTo>
                    <a:lnTo>
                      <a:pt x="4888" y="536"/>
                    </a:lnTo>
                    <a:lnTo>
                      <a:pt x="4878" y="561"/>
                    </a:lnTo>
                    <a:lnTo>
                      <a:pt x="4866" y="586"/>
                    </a:lnTo>
                    <a:lnTo>
                      <a:pt x="4855" y="612"/>
                    </a:lnTo>
                    <a:lnTo>
                      <a:pt x="4843" y="639"/>
                    </a:lnTo>
                    <a:lnTo>
                      <a:pt x="4829" y="664"/>
                    </a:lnTo>
                    <a:lnTo>
                      <a:pt x="4815" y="692"/>
                    </a:lnTo>
                    <a:lnTo>
                      <a:pt x="4800" y="719"/>
                    </a:lnTo>
                    <a:lnTo>
                      <a:pt x="4784" y="748"/>
                    </a:lnTo>
                    <a:lnTo>
                      <a:pt x="4769" y="776"/>
                    </a:lnTo>
                    <a:lnTo>
                      <a:pt x="4752" y="805"/>
                    </a:lnTo>
                    <a:lnTo>
                      <a:pt x="4735" y="834"/>
                    </a:lnTo>
                    <a:lnTo>
                      <a:pt x="4716" y="864"/>
                    </a:lnTo>
                    <a:lnTo>
                      <a:pt x="4697" y="894"/>
                    </a:lnTo>
                    <a:lnTo>
                      <a:pt x="4678" y="925"/>
                    </a:lnTo>
                    <a:lnTo>
                      <a:pt x="4658" y="955"/>
                    </a:lnTo>
                    <a:lnTo>
                      <a:pt x="4637" y="986"/>
                    </a:lnTo>
                    <a:lnTo>
                      <a:pt x="4616" y="1019"/>
                    </a:lnTo>
                    <a:lnTo>
                      <a:pt x="4594" y="1051"/>
                    </a:lnTo>
                    <a:lnTo>
                      <a:pt x="4571" y="1083"/>
                    </a:lnTo>
                    <a:lnTo>
                      <a:pt x="4547" y="1115"/>
                    </a:lnTo>
                    <a:lnTo>
                      <a:pt x="4523" y="1148"/>
                    </a:lnTo>
                    <a:lnTo>
                      <a:pt x="4499" y="1181"/>
                    </a:lnTo>
                    <a:lnTo>
                      <a:pt x="4473" y="1214"/>
                    </a:lnTo>
                    <a:lnTo>
                      <a:pt x="4447" y="1248"/>
                    </a:lnTo>
                    <a:lnTo>
                      <a:pt x="4421" y="1283"/>
                    </a:lnTo>
                    <a:lnTo>
                      <a:pt x="4393" y="1317"/>
                    </a:lnTo>
                    <a:lnTo>
                      <a:pt x="4366" y="1351"/>
                    </a:lnTo>
                    <a:lnTo>
                      <a:pt x="4337" y="1385"/>
                    </a:lnTo>
                    <a:lnTo>
                      <a:pt x="4308" y="1420"/>
                    </a:lnTo>
                    <a:lnTo>
                      <a:pt x="4279" y="1455"/>
                    </a:lnTo>
                    <a:lnTo>
                      <a:pt x="4249" y="1491"/>
                    </a:lnTo>
                    <a:lnTo>
                      <a:pt x="4219" y="1527"/>
                    </a:lnTo>
                    <a:lnTo>
                      <a:pt x="4188" y="1562"/>
                    </a:lnTo>
                    <a:lnTo>
                      <a:pt x="4156" y="1598"/>
                    </a:lnTo>
                    <a:lnTo>
                      <a:pt x="4123" y="1635"/>
                    </a:lnTo>
                    <a:lnTo>
                      <a:pt x="4091" y="1671"/>
                    </a:lnTo>
                    <a:lnTo>
                      <a:pt x="4058" y="1707"/>
                    </a:lnTo>
                    <a:lnTo>
                      <a:pt x="4024" y="1743"/>
                    </a:lnTo>
                    <a:lnTo>
                      <a:pt x="3990" y="1779"/>
                    </a:lnTo>
                    <a:lnTo>
                      <a:pt x="3956" y="1817"/>
                    </a:lnTo>
                    <a:lnTo>
                      <a:pt x="3920" y="1853"/>
                    </a:lnTo>
                    <a:lnTo>
                      <a:pt x="3885" y="1890"/>
                    </a:lnTo>
                    <a:lnTo>
                      <a:pt x="3849" y="1928"/>
                    </a:lnTo>
                    <a:lnTo>
                      <a:pt x="3813" y="1964"/>
                    </a:lnTo>
                    <a:lnTo>
                      <a:pt x="3776" y="2001"/>
                    </a:lnTo>
                    <a:lnTo>
                      <a:pt x="3739" y="2038"/>
                    </a:lnTo>
                    <a:lnTo>
                      <a:pt x="3702" y="2076"/>
                    </a:lnTo>
                    <a:lnTo>
                      <a:pt x="3664" y="2113"/>
                    </a:lnTo>
                    <a:lnTo>
                      <a:pt x="3626" y="2149"/>
                    </a:lnTo>
                    <a:lnTo>
                      <a:pt x="3587" y="2186"/>
                    </a:lnTo>
                    <a:lnTo>
                      <a:pt x="3548" y="2224"/>
                    </a:lnTo>
                    <a:lnTo>
                      <a:pt x="3509" y="2261"/>
                    </a:lnTo>
                    <a:lnTo>
                      <a:pt x="3470" y="2298"/>
                    </a:lnTo>
                    <a:lnTo>
                      <a:pt x="3429" y="2334"/>
                    </a:lnTo>
                    <a:lnTo>
                      <a:pt x="3390" y="2372"/>
                    </a:lnTo>
                    <a:lnTo>
                      <a:pt x="3349" y="2409"/>
                    </a:lnTo>
                    <a:lnTo>
                      <a:pt x="3308" y="2445"/>
                    </a:lnTo>
                    <a:lnTo>
                      <a:pt x="3268" y="2481"/>
                    </a:lnTo>
                    <a:lnTo>
                      <a:pt x="3226" y="2519"/>
                    </a:lnTo>
                    <a:lnTo>
                      <a:pt x="3185" y="2555"/>
                    </a:lnTo>
                    <a:lnTo>
                      <a:pt x="3143" y="2591"/>
                    </a:lnTo>
                    <a:lnTo>
                      <a:pt x="3102" y="2627"/>
                    </a:lnTo>
                    <a:lnTo>
                      <a:pt x="3059" y="2664"/>
                    </a:lnTo>
                    <a:lnTo>
                      <a:pt x="3017" y="2699"/>
                    </a:lnTo>
                    <a:lnTo>
                      <a:pt x="2974" y="2735"/>
                    </a:lnTo>
                    <a:lnTo>
                      <a:pt x="2932" y="2770"/>
                    </a:lnTo>
                    <a:lnTo>
                      <a:pt x="2889" y="2806"/>
                    </a:lnTo>
                    <a:lnTo>
                      <a:pt x="2847" y="2841"/>
                    </a:lnTo>
                    <a:lnTo>
                      <a:pt x="2803" y="2875"/>
                    </a:lnTo>
                    <a:lnTo>
                      <a:pt x="2761" y="2910"/>
                    </a:lnTo>
                    <a:lnTo>
                      <a:pt x="2717" y="2944"/>
                    </a:lnTo>
                    <a:lnTo>
                      <a:pt x="2675" y="2978"/>
                    </a:lnTo>
                    <a:lnTo>
                      <a:pt x="2631" y="3012"/>
                    </a:lnTo>
                    <a:lnTo>
                      <a:pt x="2588" y="3046"/>
                    </a:lnTo>
                    <a:lnTo>
                      <a:pt x="2544" y="3079"/>
                    </a:lnTo>
                    <a:lnTo>
                      <a:pt x="2502" y="3112"/>
                    </a:lnTo>
                    <a:lnTo>
                      <a:pt x="2458" y="3144"/>
                    </a:lnTo>
                    <a:lnTo>
                      <a:pt x="2415" y="3177"/>
                    </a:lnTo>
                    <a:lnTo>
                      <a:pt x="2371" y="3209"/>
                    </a:lnTo>
                    <a:lnTo>
                      <a:pt x="2328" y="3240"/>
                    </a:lnTo>
                    <a:lnTo>
                      <a:pt x="2285" y="3272"/>
                    </a:lnTo>
                    <a:lnTo>
                      <a:pt x="2242" y="3302"/>
                    </a:lnTo>
                    <a:lnTo>
                      <a:pt x="2198" y="3334"/>
                    </a:lnTo>
                    <a:lnTo>
                      <a:pt x="2156" y="3364"/>
                    </a:lnTo>
                    <a:lnTo>
                      <a:pt x="2112" y="3394"/>
                    </a:lnTo>
                    <a:lnTo>
                      <a:pt x="2070" y="3424"/>
                    </a:lnTo>
                    <a:lnTo>
                      <a:pt x="2027" y="3453"/>
                    </a:lnTo>
                    <a:lnTo>
                      <a:pt x="1985" y="3482"/>
                    </a:lnTo>
                    <a:lnTo>
                      <a:pt x="1942" y="3510"/>
                    </a:lnTo>
                    <a:lnTo>
                      <a:pt x="1900" y="3537"/>
                    </a:lnTo>
                    <a:lnTo>
                      <a:pt x="1858" y="3564"/>
                    </a:lnTo>
                    <a:lnTo>
                      <a:pt x="1816" y="3591"/>
                    </a:lnTo>
                    <a:lnTo>
                      <a:pt x="1774" y="3618"/>
                    </a:lnTo>
                    <a:lnTo>
                      <a:pt x="1733" y="3644"/>
                    </a:lnTo>
                    <a:lnTo>
                      <a:pt x="1691" y="3670"/>
                    </a:lnTo>
                    <a:lnTo>
                      <a:pt x="1651" y="3695"/>
                    </a:lnTo>
                    <a:lnTo>
                      <a:pt x="1610" y="3720"/>
                    </a:lnTo>
                    <a:lnTo>
                      <a:pt x="1569" y="3744"/>
                    </a:lnTo>
                    <a:lnTo>
                      <a:pt x="1529" y="3767"/>
                    </a:lnTo>
                    <a:lnTo>
                      <a:pt x="1489" y="3791"/>
                    </a:lnTo>
                    <a:lnTo>
                      <a:pt x="1450" y="3813"/>
                    </a:lnTo>
                    <a:lnTo>
                      <a:pt x="1411" y="3836"/>
                    </a:lnTo>
                    <a:lnTo>
                      <a:pt x="1371" y="3857"/>
                    </a:lnTo>
                    <a:lnTo>
                      <a:pt x="1333" y="3878"/>
                    </a:lnTo>
                    <a:lnTo>
                      <a:pt x="1295" y="3899"/>
                    </a:lnTo>
                    <a:lnTo>
                      <a:pt x="1257" y="3919"/>
                    </a:lnTo>
                    <a:lnTo>
                      <a:pt x="1219" y="3938"/>
                    </a:lnTo>
                    <a:lnTo>
                      <a:pt x="1182" y="3957"/>
                    </a:lnTo>
                    <a:lnTo>
                      <a:pt x="1145" y="3975"/>
                    </a:lnTo>
                    <a:lnTo>
                      <a:pt x="1109" y="3993"/>
                    </a:lnTo>
                    <a:lnTo>
                      <a:pt x="1073" y="4011"/>
                    </a:lnTo>
                    <a:lnTo>
                      <a:pt x="1038" y="4027"/>
                    </a:lnTo>
                    <a:lnTo>
                      <a:pt x="1002" y="4043"/>
                    </a:lnTo>
                    <a:lnTo>
                      <a:pt x="968" y="4058"/>
                    </a:lnTo>
                    <a:lnTo>
                      <a:pt x="934" y="4073"/>
                    </a:lnTo>
                    <a:lnTo>
                      <a:pt x="900" y="4087"/>
                    </a:lnTo>
                    <a:lnTo>
                      <a:pt x="867" y="4101"/>
                    </a:lnTo>
                    <a:lnTo>
                      <a:pt x="835" y="4114"/>
                    </a:lnTo>
                    <a:lnTo>
                      <a:pt x="802" y="4127"/>
                    </a:lnTo>
                    <a:lnTo>
                      <a:pt x="770" y="4138"/>
                    </a:lnTo>
                    <a:lnTo>
                      <a:pt x="739" y="4149"/>
                    </a:lnTo>
                    <a:lnTo>
                      <a:pt x="709" y="4160"/>
                    </a:lnTo>
                    <a:lnTo>
                      <a:pt x="679" y="4170"/>
                    </a:lnTo>
                    <a:lnTo>
                      <a:pt x="649" y="4179"/>
                    </a:lnTo>
                    <a:lnTo>
                      <a:pt x="620" y="4188"/>
                    </a:lnTo>
                    <a:lnTo>
                      <a:pt x="592" y="4196"/>
                    </a:lnTo>
                    <a:lnTo>
                      <a:pt x="564" y="4203"/>
                    </a:lnTo>
                    <a:lnTo>
                      <a:pt x="537" y="4210"/>
                    </a:lnTo>
                    <a:lnTo>
                      <a:pt x="510" y="4217"/>
                    </a:lnTo>
                    <a:lnTo>
                      <a:pt x="484" y="4222"/>
                    </a:lnTo>
                    <a:lnTo>
                      <a:pt x="458" y="4227"/>
                    </a:lnTo>
                    <a:lnTo>
                      <a:pt x="433" y="4231"/>
                    </a:lnTo>
                    <a:lnTo>
                      <a:pt x="410" y="4234"/>
                    </a:lnTo>
                    <a:lnTo>
                      <a:pt x="386" y="4237"/>
                    </a:lnTo>
                    <a:lnTo>
                      <a:pt x="363" y="4239"/>
                    </a:lnTo>
                    <a:lnTo>
                      <a:pt x="341" y="4242"/>
                    </a:lnTo>
                    <a:lnTo>
                      <a:pt x="320" y="4243"/>
                    </a:lnTo>
                    <a:lnTo>
                      <a:pt x="299" y="4243"/>
                    </a:lnTo>
                    <a:lnTo>
                      <a:pt x="278" y="4243"/>
                    </a:lnTo>
                    <a:lnTo>
                      <a:pt x="258" y="4242"/>
                    </a:lnTo>
                    <a:lnTo>
                      <a:pt x="240" y="4239"/>
                    </a:lnTo>
                    <a:lnTo>
                      <a:pt x="221" y="4237"/>
                    </a:lnTo>
                    <a:lnTo>
                      <a:pt x="203" y="4234"/>
                    </a:lnTo>
                    <a:lnTo>
                      <a:pt x="187" y="4231"/>
                    </a:lnTo>
                    <a:lnTo>
                      <a:pt x="171" y="4227"/>
                    </a:lnTo>
                    <a:lnTo>
                      <a:pt x="156" y="4222"/>
                    </a:lnTo>
                    <a:lnTo>
                      <a:pt x="140" y="4216"/>
                    </a:lnTo>
                    <a:lnTo>
                      <a:pt x="127" y="4210"/>
                    </a:lnTo>
                    <a:lnTo>
                      <a:pt x="113" y="4203"/>
                    </a:lnTo>
                    <a:lnTo>
                      <a:pt x="101" y="4196"/>
                    </a:lnTo>
                    <a:lnTo>
                      <a:pt x="88" y="4188"/>
                    </a:lnTo>
                    <a:lnTo>
                      <a:pt x="78" y="4179"/>
                    </a:lnTo>
                    <a:lnTo>
                      <a:pt x="68" y="4170"/>
                    </a:lnTo>
                    <a:lnTo>
                      <a:pt x="57" y="4160"/>
                    </a:lnTo>
                    <a:lnTo>
                      <a:pt x="49" y="4149"/>
                    </a:lnTo>
                    <a:lnTo>
                      <a:pt x="41" y="4138"/>
                    </a:lnTo>
                    <a:lnTo>
                      <a:pt x="34" y="4127"/>
                    </a:lnTo>
                    <a:lnTo>
                      <a:pt x="26" y="4114"/>
                    </a:lnTo>
                    <a:lnTo>
                      <a:pt x="21" y="4101"/>
                    </a:lnTo>
                    <a:lnTo>
                      <a:pt x="16" y="4087"/>
                    </a:lnTo>
                    <a:lnTo>
                      <a:pt x="12" y="4073"/>
                    </a:lnTo>
                    <a:lnTo>
                      <a:pt x="8" y="4058"/>
                    </a:lnTo>
                    <a:lnTo>
                      <a:pt x="5" y="4043"/>
                    </a:lnTo>
                    <a:lnTo>
                      <a:pt x="2" y="4026"/>
                    </a:lnTo>
                    <a:lnTo>
                      <a:pt x="1" y="4010"/>
                    </a:lnTo>
                    <a:lnTo>
                      <a:pt x="0" y="3993"/>
                    </a:lnTo>
                    <a:lnTo>
                      <a:pt x="0" y="3974"/>
                    </a:lnTo>
                    <a:lnTo>
                      <a:pt x="1" y="3957"/>
                    </a:lnTo>
                    <a:lnTo>
                      <a:pt x="3" y="3937"/>
                    </a:lnTo>
                    <a:lnTo>
                      <a:pt x="6" y="3919"/>
                    </a:lnTo>
                    <a:lnTo>
                      <a:pt x="9" y="3898"/>
                    </a:lnTo>
                    <a:lnTo>
                      <a:pt x="13" y="3878"/>
                    </a:lnTo>
                    <a:lnTo>
                      <a:pt x="18" y="3856"/>
                    </a:lnTo>
                    <a:lnTo>
                      <a:pt x="23" y="3835"/>
                    </a:lnTo>
                    <a:lnTo>
                      <a:pt x="29" y="3813"/>
                    </a:lnTo>
                    <a:lnTo>
                      <a:pt x="36" y="3790"/>
                    </a:lnTo>
                    <a:lnTo>
                      <a:pt x="44" y="3767"/>
                    </a:lnTo>
                    <a:lnTo>
                      <a:pt x="52" y="3744"/>
                    </a:lnTo>
                    <a:lnTo>
                      <a:pt x="62" y="3719"/>
                    </a:lnTo>
                    <a:lnTo>
                      <a:pt x="71" y="3695"/>
                    </a:lnTo>
                    <a:lnTo>
                      <a:pt x="82" y="3669"/>
                    </a:lnTo>
                    <a:lnTo>
                      <a:pt x="94" y="3644"/>
                    </a:lnTo>
                    <a:lnTo>
                      <a:pt x="105" y="3617"/>
                    </a:lnTo>
                    <a:lnTo>
                      <a:pt x="118" y="3591"/>
                    </a:lnTo>
                    <a:lnTo>
                      <a:pt x="132" y="3564"/>
                    </a:lnTo>
                    <a:lnTo>
                      <a:pt x="146" y="3536"/>
                    </a:lnTo>
                    <a:lnTo>
                      <a:pt x="161" y="3509"/>
                    </a:lnTo>
                    <a:lnTo>
                      <a:pt x="177" y="3481"/>
                    </a:lnTo>
                    <a:lnTo>
                      <a:pt x="193" y="3452"/>
                    </a:lnTo>
                    <a:lnTo>
                      <a:pt x="211" y="3423"/>
                    </a:lnTo>
                    <a:lnTo>
                      <a:pt x="228" y="3394"/>
                    </a:lnTo>
                    <a:lnTo>
                      <a:pt x="247" y="3364"/>
                    </a:lnTo>
                    <a:lnTo>
                      <a:pt x="266" y="3333"/>
                    </a:lnTo>
                    <a:lnTo>
                      <a:pt x="285" y="3302"/>
                    </a:lnTo>
                    <a:lnTo>
                      <a:pt x="306" y="3271"/>
                    </a:lnTo>
                    <a:lnTo>
                      <a:pt x="328" y="3240"/>
                    </a:lnTo>
                    <a:lnTo>
                      <a:pt x="350" y="3208"/>
                    </a:lnTo>
                    <a:lnTo>
                      <a:pt x="371" y="3176"/>
                    </a:lnTo>
                    <a:lnTo>
                      <a:pt x="395" y="3144"/>
                    </a:lnTo>
                    <a:lnTo>
                      <a:pt x="419" y="3111"/>
                    </a:lnTo>
                    <a:lnTo>
                      <a:pt x="443" y="3078"/>
                    </a:lnTo>
                    <a:lnTo>
                      <a:pt x="468" y="3045"/>
                    </a:lnTo>
                    <a:lnTo>
                      <a:pt x="494" y="3012"/>
                    </a:lnTo>
                    <a:lnTo>
                      <a:pt x="520" y="2977"/>
                    </a:lnTo>
                    <a:lnTo>
                      <a:pt x="546" y="2943"/>
                    </a:lnTo>
                    <a:lnTo>
                      <a:pt x="574" y="2909"/>
                    </a:lnTo>
                    <a:lnTo>
                      <a:pt x="602" y="2875"/>
                    </a:lnTo>
                    <a:lnTo>
                      <a:pt x="631" y="2840"/>
                    </a:lnTo>
                    <a:lnTo>
                      <a:pt x="660" y="2804"/>
                    </a:lnTo>
                    <a:lnTo>
                      <a:pt x="689" y="2769"/>
                    </a:lnTo>
                    <a:lnTo>
                      <a:pt x="721" y="2734"/>
                    </a:lnTo>
                    <a:lnTo>
                      <a:pt x="751" y="2698"/>
                    </a:lnTo>
                    <a:lnTo>
                      <a:pt x="783" y="2663"/>
                    </a:lnTo>
                    <a:lnTo>
                      <a:pt x="814" y="2626"/>
                    </a:lnTo>
                    <a:lnTo>
                      <a:pt x="847" y="2590"/>
                    </a:lnTo>
                    <a:lnTo>
                      <a:pt x="879" y="2554"/>
                    </a:lnTo>
                    <a:lnTo>
                      <a:pt x="912" y="2518"/>
                    </a:lnTo>
                    <a:lnTo>
                      <a:pt x="946" y="2481"/>
                    </a:lnTo>
                    <a:lnTo>
                      <a:pt x="981" y="2444"/>
                    </a:lnTo>
                    <a:lnTo>
                      <a:pt x="1016" y="2408"/>
                    </a:lnTo>
                    <a:lnTo>
                      <a:pt x="1051" y="2371"/>
                    </a:lnTo>
                    <a:lnTo>
                      <a:pt x="1086" y="2334"/>
                    </a:lnTo>
                    <a:lnTo>
                      <a:pt x="1123" y="2297"/>
                    </a:lnTo>
                    <a:lnTo>
                      <a:pt x="1159" y="2260"/>
                    </a:lnTo>
                    <a:lnTo>
                      <a:pt x="1196" y="2223"/>
                    </a:lnTo>
                    <a:lnTo>
                      <a:pt x="1233" y="2185"/>
                    </a:lnTo>
                    <a:lnTo>
                      <a:pt x="1271" y="2149"/>
                    </a:lnTo>
                    <a:lnTo>
                      <a:pt x="1309" y="2112"/>
                    </a:lnTo>
                    <a:lnTo>
                      <a:pt x="1347" y="2075"/>
                    </a:lnTo>
                    <a:lnTo>
                      <a:pt x="1386" y="2037"/>
                    </a:lnTo>
                    <a:lnTo>
                      <a:pt x="1425" y="2000"/>
                    </a:lnTo>
                    <a:lnTo>
                      <a:pt x="1465" y="1963"/>
                    </a:lnTo>
                    <a:lnTo>
                      <a:pt x="1504" y="1927"/>
                    </a:lnTo>
                    <a:lnTo>
                      <a:pt x="1544" y="1889"/>
                    </a:lnTo>
                    <a:lnTo>
                      <a:pt x="1585" y="1852"/>
                    </a:lnTo>
                    <a:lnTo>
                      <a:pt x="1625" y="1816"/>
                    </a:lnTo>
                    <a:lnTo>
                      <a:pt x="1666" y="1778"/>
                    </a:lnTo>
                    <a:lnTo>
                      <a:pt x="1707" y="1742"/>
                    </a:lnTo>
                    <a:lnTo>
                      <a:pt x="1748" y="1706"/>
                    </a:lnTo>
                    <a:lnTo>
                      <a:pt x="1790" y="1670"/>
                    </a:lnTo>
                    <a:lnTo>
                      <a:pt x="1831" y="1634"/>
                    </a:lnTo>
                    <a:lnTo>
                      <a:pt x="1874" y="1597"/>
                    </a:lnTo>
                    <a:lnTo>
                      <a:pt x="1915" y="1561"/>
                    </a:lnTo>
                    <a:lnTo>
                      <a:pt x="1958" y="1526"/>
                    </a:lnTo>
                    <a:lnTo>
                      <a:pt x="2000" y="1491"/>
                    </a:lnTo>
                    <a:lnTo>
                      <a:pt x="2043" y="1454"/>
                    </a:lnTo>
                    <a:lnTo>
                      <a:pt x="2086" y="1419"/>
                    </a:lnTo>
                    <a:lnTo>
                      <a:pt x="2129" y="1385"/>
                    </a:lnTo>
                    <a:lnTo>
                      <a:pt x="2171" y="1350"/>
                    </a:lnTo>
                    <a:lnTo>
                      <a:pt x="2215" y="1316"/>
                    </a:lnTo>
                    <a:lnTo>
                      <a:pt x="2258" y="1281"/>
                    </a:lnTo>
                    <a:lnTo>
                      <a:pt x="2301" y="1247"/>
                    </a:lnTo>
                    <a:lnTo>
                      <a:pt x="2344" y="1213"/>
                    </a:lnTo>
                    <a:lnTo>
                      <a:pt x="2388" y="1180"/>
                    </a:lnTo>
                    <a:lnTo>
                      <a:pt x="2431" y="1147"/>
                    </a:lnTo>
                    <a:lnTo>
                      <a:pt x="2474" y="1115"/>
                    </a:lnTo>
                    <a:lnTo>
                      <a:pt x="2517" y="1082"/>
                    </a:lnTo>
                    <a:lnTo>
                      <a:pt x="2561" y="1050"/>
                    </a:lnTo>
                    <a:lnTo>
                      <a:pt x="2604" y="1017"/>
                    </a:lnTo>
                    <a:lnTo>
                      <a:pt x="2648" y="986"/>
                    </a:lnTo>
                    <a:lnTo>
                      <a:pt x="2690" y="955"/>
                    </a:lnTo>
                    <a:lnTo>
                      <a:pt x="2734" y="924"/>
                    </a:lnTo>
                    <a:lnTo>
                      <a:pt x="2776" y="893"/>
                    </a:lnTo>
                    <a:lnTo>
                      <a:pt x="2820" y="863"/>
                    </a:lnTo>
                    <a:lnTo>
                      <a:pt x="2862" y="834"/>
                    </a:lnTo>
                    <a:lnTo>
                      <a:pt x="2906" y="804"/>
                    </a:lnTo>
                    <a:lnTo>
                      <a:pt x="2948" y="775"/>
                    </a:lnTo>
                    <a:lnTo>
                      <a:pt x="2991" y="747"/>
                    </a:lnTo>
                    <a:lnTo>
                      <a:pt x="3033" y="719"/>
                    </a:lnTo>
                    <a:lnTo>
                      <a:pt x="3075" y="691"/>
                    </a:lnTo>
                    <a:lnTo>
                      <a:pt x="3117" y="664"/>
                    </a:lnTo>
                    <a:lnTo>
                      <a:pt x="3159" y="638"/>
                    </a:lnTo>
                    <a:lnTo>
                      <a:pt x="3200" y="612"/>
                    </a:lnTo>
                    <a:lnTo>
                      <a:pt x="3242" y="586"/>
                    </a:lnTo>
                    <a:lnTo>
                      <a:pt x="3283" y="560"/>
                    </a:lnTo>
                    <a:lnTo>
                      <a:pt x="3323" y="535"/>
                    </a:lnTo>
                    <a:lnTo>
                      <a:pt x="3364" y="511"/>
                    </a:lnTo>
                    <a:lnTo>
                      <a:pt x="3404" y="486"/>
                    </a:lnTo>
                    <a:lnTo>
                      <a:pt x="3445" y="464"/>
                    </a:lnTo>
                    <a:lnTo>
                      <a:pt x="3484" y="441"/>
                    </a:lnTo>
                    <a:lnTo>
                      <a:pt x="3523" y="418"/>
                    </a:lnTo>
                    <a:lnTo>
                      <a:pt x="3563" y="396"/>
                    </a:lnTo>
                    <a:lnTo>
                      <a:pt x="3601" y="375"/>
                    </a:lnTo>
                    <a:lnTo>
                      <a:pt x="3641" y="354"/>
                    </a:lnTo>
                    <a:lnTo>
                      <a:pt x="3678" y="334"/>
                    </a:lnTo>
                    <a:lnTo>
                      <a:pt x="3716" y="314"/>
                    </a:lnTo>
                    <a:lnTo>
                      <a:pt x="3753" y="295"/>
                    </a:lnTo>
                    <a:lnTo>
                      <a:pt x="3790" y="276"/>
                    </a:lnTo>
                    <a:lnTo>
                      <a:pt x="3827" y="259"/>
                    </a:lnTo>
                    <a:lnTo>
                      <a:pt x="3863" y="241"/>
                    </a:lnTo>
                    <a:lnTo>
                      <a:pt x="3899" y="224"/>
                    </a:lnTo>
                    <a:lnTo>
                      <a:pt x="3934" y="208"/>
                    </a:lnTo>
                    <a:lnTo>
                      <a:pt x="3969" y="192"/>
                    </a:lnTo>
                    <a:lnTo>
                      <a:pt x="4003" y="177"/>
                    </a:lnTo>
                    <a:lnTo>
                      <a:pt x="4036" y="162"/>
                    </a:lnTo>
                    <a:lnTo>
                      <a:pt x="4071" y="148"/>
                    </a:lnTo>
                    <a:lnTo>
                      <a:pt x="4104" y="135"/>
                    </a:lnTo>
                    <a:lnTo>
                      <a:pt x="4136" y="122"/>
                    </a:lnTo>
                    <a:lnTo>
                      <a:pt x="4168" y="111"/>
                    </a:lnTo>
                    <a:lnTo>
                      <a:pt x="4199" y="99"/>
                    </a:lnTo>
                    <a:lnTo>
                      <a:pt x="4230" y="88"/>
                    </a:lnTo>
                    <a:lnTo>
                      <a:pt x="4260" y="77"/>
                    </a:lnTo>
                    <a:lnTo>
                      <a:pt x="4290" y="68"/>
                    </a:lnTo>
                    <a:lnTo>
                      <a:pt x="4319" y="59"/>
                    </a:lnTo>
                    <a:lnTo>
                      <a:pt x="4348" y="50"/>
                    </a:lnTo>
                    <a:lnTo>
                      <a:pt x="4376" y="43"/>
                    </a:lnTo>
                    <a:lnTo>
                      <a:pt x="4403" y="36"/>
                    </a:lnTo>
                    <a:lnTo>
                      <a:pt x="4430" y="29"/>
                    </a:lnTo>
                    <a:lnTo>
                      <a:pt x="4457" y="24"/>
                    </a:lnTo>
                    <a:lnTo>
                      <a:pt x="4483" y="18"/>
                    </a:lnTo>
                    <a:lnTo>
                      <a:pt x="4508" y="13"/>
                    </a:lnTo>
                    <a:lnTo>
                      <a:pt x="4532" y="10"/>
                    </a:lnTo>
                    <a:lnTo>
                      <a:pt x="4557" y="7"/>
                    </a:lnTo>
                    <a:lnTo>
                      <a:pt x="4579" y="4"/>
                    </a:lnTo>
                    <a:lnTo>
                      <a:pt x="4602" y="2"/>
                    </a:lnTo>
                    <a:lnTo>
                      <a:pt x="4624" y="1"/>
                    </a:lnTo>
                    <a:lnTo>
                      <a:pt x="4645" y="0"/>
                    </a:lnTo>
                    <a:lnTo>
                      <a:pt x="4665" y="0"/>
                    </a:lnTo>
                    <a:lnTo>
                      <a:pt x="4686" y="1"/>
                    </a:lnTo>
                    <a:lnTo>
                      <a:pt x="4705" y="2"/>
                    </a:lnTo>
                    <a:lnTo>
                      <a:pt x="4723" y="4"/>
                    </a:lnTo>
                    <a:lnTo>
                      <a:pt x="4741" y="7"/>
                    </a:lnTo>
                    <a:lnTo>
                      <a:pt x="4759" y="10"/>
                    </a:lnTo>
                    <a:lnTo>
                      <a:pt x="4775" y="14"/>
                    </a:lnTo>
                    <a:lnTo>
                      <a:pt x="4791" y="18"/>
                    </a:lnTo>
                    <a:lnTo>
                      <a:pt x="4806" y="24"/>
                    </a:lnTo>
                    <a:lnTo>
                      <a:pt x="4821" y="30"/>
                    </a:lnTo>
                    <a:lnTo>
                      <a:pt x="4834" y="36"/>
                    </a:lnTo>
                    <a:lnTo>
                      <a:pt x="4847" y="43"/>
                    </a:lnTo>
                    <a:lnTo>
                      <a:pt x="4859" y="50"/>
                    </a:lnTo>
                    <a:lnTo>
                      <a:pt x="4870" y="59"/>
                    </a:lnTo>
                    <a:lnTo>
                      <a:pt x="4881" y="68"/>
                    </a:lnTo>
                    <a:lnTo>
                      <a:pt x="4891" y="77"/>
                    </a:lnTo>
                    <a:lnTo>
                      <a:pt x="4901" y="88"/>
                    </a:lnTo>
                    <a:close/>
                  </a:path>
                </a:pathLst>
              </a:custGeom>
              <a:noFill/>
              <a:ln w="412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8"/>
              <p:cNvSpPr>
                <a:spLocks noChangeShapeType="1"/>
              </p:cNvSpPr>
              <p:nvPr/>
            </p:nvSpPr>
            <p:spPr bwMode="auto">
              <a:xfrm rot="21000000" flipV="1">
                <a:off x="3191023" y="2212563"/>
                <a:ext cx="1498600" cy="1257300"/>
              </a:xfrm>
              <a:prstGeom prst="line">
                <a:avLst/>
              </a:prstGeom>
              <a:noFill/>
              <a:ln w="17463">
                <a:solidFill>
                  <a:srgbClr val="C00000"/>
                </a:solidFill>
                <a:round/>
                <a:headEnd type="none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Arc 9"/>
            <p:cNvSpPr/>
            <p:nvPr/>
          </p:nvSpPr>
          <p:spPr>
            <a:xfrm flipV="1">
              <a:off x="3212136" y="4111624"/>
              <a:ext cx="575299" cy="463519"/>
            </a:xfrm>
            <a:prstGeom prst="arc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38048" y="4498459"/>
                  <a:ext cx="5725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oMath>
                    </m:oMathPara>
                  </a14:m>
                  <a:endParaRPr 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8048" y="4498459"/>
                  <a:ext cx="572593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Unicycle Model of Differential Drive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B77B3F-F8A2-4AC6-80E2-30DD654AA965}" type="slidenum">
              <a:rPr lang="en-US" altLang="en-US" sz="1400" b="0"/>
              <a:pPr eaLnBrk="1" hangingPunct="1"/>
              <a:t>9</a:t>
            </a:fld>
            <a:endParaRPr lang="en-US" altLang="en-US" sz="1400" b="0"/>
          </a:p>
        </p:txBody>
      </p:sp>
      <p:sp>
        <p:nvSpPr>
          <p:cNvPr id="6149" name="Freeform 44"/>
          <p:cNvSpPr>
            <a:spLocks/>
          </p:cNvSpPr>
          <p:nvPr/>
        </p:nvSpPr>
        <p:spPr bwMode="auto">
          <a:xfrm>
            <a:off x="3451225" y="3479800"/>
            <a:ext cx="85725" cy="423863"/>
          </a:xfrm>
          <a:custGeom>
            <a:avLst/>
            <a:gdLst>
              <a:gd name="T0" fmla="*/ 83791 w 266"/>
              <a:gd name="T1" fmla="*/ 423863 h 1331"/>
              <a:gd name="T2" fmla="*/ 84436 w 266"/>
              <a:gd name="T3" fmla="*/ 409214 h 1331"/>
              <a:gd name="T4" fmla="*/ 85080 w 266"/>
              <a:gd name="T5" fmla="*/ 394884 h 1331"/>
              <a:gd name="T6" fmla="*/ 85725 w 266"/>
              <a:gd name="T7" fmla="*/ 380235 h 1331"/>
              <a:gd name="T8" fmla="*/ 85725 w 266"/>
              <a:gd name="T9" fmla="*/ 365586 h 1331"/>
              <a:gd name="T10" fmla="*/ 85725 w 266"/>
              <a:gd name="T11" fmla="*/ 350937 h 1331"/>
              <a:gd name="T12" fmla="*/ 85080 w 266"/>
              <a:gd name="T13" fmla="*/ 336288 h 1331"/>
              <a:gd name="T14" fmla="*/ 84436 w 266"/>
              <a:gd name="T15" fmla="*/ 321958 h 1331"/>
              <a:gd name="T16" fmla="*/ 83469 w 266"/>
              <a:gd name="T17" fmla="*/ 307309 h 1331"/>
              <a:gd name="T18" fmla="*/ 82180 w 266"/>
              <a:gd name="T19" fmla="*/ 292978 h 1331"/>
              <a:gd name="T20" fmla="*/ 80891 w 266"/>
              <a:gd name="T21" fmla="*/ 278329 h 1331"/>
              <a:gd name="T22" fmla="*/ 79280 w 266"/>
              <a:gd name="T23" fmla="*/ 263999 h 1331"/>
              <a:gd name="T24" fmla="*/ 77346 w 266"/>
              <a:gd name="T25" fmla="*/ 249668 h 1331"/>
              <a:gd name="T26" fmla="*/ 74768 w 266"/>
              <a:gd name="T27" fmla="*/ 235338 h 1331"/>
              <a:gd name="T28" fmla="*/ 72512 w 266"/>
              <a:gd name="T29" fmla="*/ 221007 h 1331"/>
              <a:gd name="T30" fmla="*/ 69934 w 266"/>
              <a:gd name="T31" fmla="*/ 206359 h 1331"/>
              <a:gd name="T32" fmla="*/ 66711 w 266"/>
              <a:gd name="T33" fmla="*/ 192347 h 1331"/>
              <a:gd name="T34" fmla="*/ 63810 w 266"/>
              <a:gd name="T35" fmla="*/ 178016 h 1331"/>
              <a:gd name="T36" fmla="*/ 60265 w 266"/>
              <a:gd name="T37" fmla="*/ 164004 h 1331"/>
              <a:gd name="T38" fmla="*/ 56398 w 266"/>
              <a:gd name="T39" fmla="*/ 149674 h 1331"/>
              <a:gd name="T40" fmla="*/ 52531 w 266"/>
              <a:gd name="T41" fmla="*/ 135980 h 1331"/>
              <a:gd name="T42" fmla="*/ 48341 w 266"/>
              <a:gd name="T43" fmla="*/ 121650 h 1331"/>
              <a:gd name="T44" fmla="*/ 44152 w 266"/>
              <a:gd name="T45" fmla="*/ 107956 h 1331"/>
              <a:gd name="T46" fmla="*/ 39640 w 266"/>
              <a:gd name="T47" fmla="*/ 93944 h 1331"/>
              <a:gd name="T48" fmla="*/ 34483 w 266"/>
              <a:gd name="T49" fmla="*/ 80569 h 1331"/>
              <a:gd name="T50" fmla="*/ 29005 w 266"/>
              <a:gd name="T51" fmla="*/ 66557 h 1331"/>
              <a:gd name="T52" fmla="*/ 23848 w 266"/>
              <a:gd name="T53" fmla="*/ 53182 h 1331"/>
              <a:gd name="T54" fmla="*/ 18047 w 266"/>
              <a:gd name="T55" fmla="*/ 40125 h 1331"/>
              <a:gd name="T56" fmla="*/ 12569 w 266"/>
              <a:gd name="T57" fmla="*/ 26432 h 1331"/>
              <a:gd name="T58" fmla="*/ 6445 w 266"/>
              <a:gd name="T59" fmla="*/ 13375 h 1331"/>
              <a:gd name="T60" fmla="*/ 0 w 266"/>
              <a:gd name="T61" fmla="*/ 0 h 133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66" h="1331">
                <a:moveTo>
                  <a:pt x="260" y="1331"/>
                </a:moveTo>
                <a:lnTo>
                  <a:pt x="262" y="1285"/>
                </a:lnTo>
                <a:lnTo>
                  <a:pt x="264" y="1240"/>
                </a:lnTo>
                <a:lnTo>
                  <a:pt x="266" y="1194"/>
                </a:lnTo>
                <a:lnTo>
                  <a:pt x="266" y="1148"/>
                </a:lnTo>
                <a:lnTo>
                  <a:pt x="266" y="1102"/>
                </a:lnTo>
                <a:lnTo>
                  <a:pt x="264" y="1056"/>
                </a:lnTo>
                <a:lnTo>
                  <a:pt x="262" y="1011"/>
                </a:lnTo>
                <a:lnTo>
                  <a:pt x="259" y="965"/>
                </a:lnTo>
                <a:lnTo>
                  <a:pt x="255" y="920"/>
                </a:lnTo>
                <a:lnTo>
                  <a:pt x="251" y="874"/>
                </a:lnTo>
                <a:lnTo>
                  <a:pt x="246" y="829"/>
                </a:lnTo>
                <a:lnTo>
                  <a:pt x="240" y="784"/>
                </a:lnTo>
                <a:lnTo>
                  <a:pt x="232" y="739"/>
                </a:lnTo>
                <a:lnTo>
                  <a:pt x="225" y="694"/>
                </a:lnTo>
                <a:lnTo>
                  <a:pt x="217" y="648"/>
                </a:lnTo>
                <a:lnTo>
                  <a:pt x="207" y="604"/>
                </a:lnTo>
                <a:lnTo>
                  <a:pt x="198" y="559"/>
                </a:lnTo>
                <a:lnTo>
                  <a:pt x="187" y="515"/>
                </a:lnTo>
                <a:lnTo>
                  <a:pt x="175" y="470"/>
                </a:lnTo>
                <a:lnTo>
                  <a:pt x="163" y="427"/>
                </a:lnTo>
                <a:lnTo>
                  <a:pt x="150" y="382"/>
                </a:lnTo>
                <a:lnTo>
                  <a:pt x="137" y="339"/>
                </a:lnTo>
                <a:lnTo>
                  <a:pt x="123" y="295"/>
                </a:lnTo>
                <a:lnTo>
                  <a:pt x="107" y="253"/>
                </a:lnTo>
                <a:lnTo>
                  <a:pt x="90" y="209"/>
                </a:lnTo>
                <a:lnTo>
                  <a:pt x="74" y="167"/>
                </a:lnTo>
                <a:lnTo>
                  <a:pt x="56" y="126"/>
                </a:lnTo>
                <a:lnTo>
                  <a:pt x="39" y="83"/>
                </a:lnTo>
                <a:lnTo>
                  <a:pt x="20" y="4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45"/>
          <p:cNvSpPr>
            <a:spLocks/>
          </p:cNvSpPr>
          <p:nvPr/>
        </p:nvSpPr>
        <p:spPr bwMode="auto">
          <a:xfrm>
            <a:off x="1443038" y="1724025"/>
            <a:ext cx="85725" cy="395288"/>
          </a:xfrm>
          <a:custGeom>
            <a:avLst/>
            <a:gdLst>
              <a:gd name="T0" fmla="*/ 0 w 273"/>
              <a:gd name="T1" fmla="*/ 395288 h 1244"/>
              <a:gd name="T2" fmla="*/ 4396 w 273"/>
              <a:gd name="T3" fmla="*/ 388933 h 1244"/>
              <a:gd name="T4" fmla="*/ 8792 w 273"/>
              <a:gd name="T5" fmla="*/ 382896 h 1244"/>
              <a:gd name="T6" fmla="*/ 13188 w 273"/>
              <a:gd name="T7" fmla="*/ 376540 h 1244"/>
              <a:gd name="T8" fmla="*/ 16957 w 273"/>
              <a:gd name="T9" fmla="*/ 369868 h 1244"/>
              <a:gd name="T10" fmla="*/ 21353 w 273"/>
              <a:gd name="T11" fmla="*/ 363512 h 1244"/>
              <a:gd name="T12" fmla="*/ 25121 w 273"/>
              <a:gd name="T13" fmla="*/ 356840 h 1244"/>
              <a:gd name="T14" fmla="*/ 28889 w 273"/>
              <a:gd name="T15" fmla="*/ 350167 h 1244"/>
              <a:gd name="T16" fmla="*/ 32657 w 273"/>
              <a:gd name="T17" fmla="*/ 343176 h 1244"/>
              <a:gd name="T18" fmla="*/ 36111 w 273"/>
              <a:gd name="T19" fmla="*/ 336821 h 1244"/>
              <a:gd name="T20" fmla="*/ 39879 w 273"/>
              <a:gd name="T21" fmla="*/ 329830 h 1244"/>
              <a:gd name="T22" fmla="*/ 43020 w 273"/>
              <a:gd name="T23" fmla="*/ 322840 h 1244"/>
              <a:gd name="T24" fmla="*/ 46160 w 273"/>
              <a:gd name="T25" fmla="*/ 315531 h 1244"/>
              <a:gd name="T26" fmla="*/ 49300 w 273"/>
              <a:gd name="T27" fmla="*/ 308858 h 1244"/>
              <a:gd name="T28" fmla="*/ 52126 w 273"/>
              <a:gd name="T29" fmla="*/ 301550 h 1244"/>
              <a:gd name="T30" fmla="*/ 54952 w 273"/>
              <a:gd name="T31" fmla="*/ 294559 h 1244"/>
              <a:gd name="T32" fmla="*/ 58092 w 273"/>
              <a:gd name="T33" fmla="*/ 287251 h 1244"/>
              <a:gd name="T34" fmla="*/ 60604 w 273"/>
              <a:gd name="T35" fmla="*/ 280260 h 1244"/>
              <a:gd name="T36" fmla="*/ 62802 w 273"/>
              <a:gd name="T37" fmla="*/ 272952 h 1244"/>
              <a:gd name="T38" fmla="*/ 65000 w 273"/>
              <a:gd name="T39" fmla="*/ 265644 h 1244"/>
              <a:gd name="T40" fmla="*/ 67512 w 273"/>
              <a:gd name="T41" fmla="*/ 258018 h 1244"/>
              <a:gd name="T42" fmla="*/ 69710 w 273"/>
              <a:gd name="T43" fmla="*/ 250709 h 1244"/>
              <a:gd name="T44" fmla="*/ 71595 w 273"/>
              <a:gd name="T45" fmla="*/ 243401 h 1244"/>
              <a:gd name="T46" fmla="*/ 73479 w 273"/>
              <a:gd name="T47" fmla="*/ 235775 h 1244"/>
              <a:gd name="T48" fmla="*/ 75363 w 273"/>
              <a:gd name="T49" fmla="*/ 228466 h 1244"/>
              <a:gd name="T50" fmla="*/ 76933 w 273"/>
              <a:gd name="T51" fmla="*/ 220840 h 1244"/>
              <a:gd name="T52" fmla="*/ 78189 w 273"/>
              <a:gd name="T53" fmla="*/ 213214 h 1244"/>
              <a:gd name="T54" fmla="*/ 79445 w 273"/>
              <a:gd name="T55" fmla="*/ 205906 h 1244"/>
              <a:gd name="T56" fmla="*/ 80701 w 273"/>
              <a:gd name="T57" fmla="*/ 197962 h 1244"/>
              <a:gd name="T58" fmla="*/ 81643 w 273"/>
              <a:gd name="T59" fmla="*/ 190336 h 1244"/>
              <a:gd name="T60" fmla="*/ 82585 w 273"/>
              <a:gd name="T61" fmla="*/ 182709 h 1244"/>
              <a:gd name="T62" fmla="*/ 83527 w 273"/>
              <a:gd name="T63" fmla="*/ 175083 h 1244"/>
              <a:gd name="T64" fmla="*/ 84469 w 273"/>
              <a:gd name="T65" fmla="*/ 167139 h 1244"/>
              <a:gd name="T66" fmla="*/ 85097 w 273"/>
              <a:gd name="T67" fmla="*/ 159831 h 1244"/>
              <a:gd name="T68" fmla="*/ 85411 w 273"/>
              <a:gd name="T69" fmla="*/ 152205 h 1244"/>
              <a:gd name="T70" fmla="*/ 85725 w 273"/>
              <a:gd name="T71" fmla="*/ 144261 h 1244"/>
              <a:gd name="T72" fmla="*/ 85725 w 273"/>
              <a:gd name="T73" fmla="*/ 136635 h 1244"/>
              <a:gd name="T74" fmla="*/ 85725 w 273"/>
              <a:gd name="T75" fmla="*/ 128691 h 1244"/>
              <a:gd name="T76" fmla="*/ 85725 w 273"/>
              <a:gd name="T77" fmla="*/ 121383 h 1244"/>
              <a:gd name="T78" fmla="*/ 85411 w 273"/>
              <a:gd name="T79" fmla="*/ 113757 h 1244"/>
              <a:gd name="T80" fmla="*/ 85097 w 273"/>
              <a:gd name="T81" fmla="*/ 105813 h 1244"/>
              <a:gd name="T82" fmla="*/ 84783 w 273"/>
              <a:gd name="T83" fmla="*/ 98186 h 1244"/>
              <a:gd name="T84" fmla="*/ 84155 w 273"/>
              <a:gd name="T85" fmla="*/ 90560 h 1244"/>
              <a:gd name="T86" fmla="*/ 82899 w 273"/>
              <a:gd name="T87" fmla="*/ 82616 h 1244"/>
              <a:gd name="T88" fmla="*/ 82271 w 273"/>
              <a:gd name="T89" fmla="*/ 75308 h 1244"/>
              <a:gd name="T90" fmla="*/ 81015 w 273"/>
              <a:gd name="T91" fmla="*/ 67682 h 1244"/>
              <a:gd name="T92" fmla="*/ 80073 w 273"/>
              <a:gd name="T93" fmla="*/ 60056 h 1244"/>
              <a:gd name="T94" fmla="*/ 78817 w 273"/>
              <a:gd name="T95" fmla="*/ 52430 h 1244"/>
              <a:gd name="T96" fmla="*/ 77561 w 273"/>
              <a:gd name="T97" fmla="*/ 44804 h 1244"/>
              <a:gd name="T98" fmla="*/ 75991 w 273"/>
              <a:gd name="T99" fmla="*/ 37495 h 1244"/>
              <a:gd name="T100" fmla="*/ 74107 w 273"/>
              <a:gd name="T101" fmla="*/ 29869 h 1244"/>
              <a:gd name="T102" fmla="*/ 72223 w 273"/>
              <a:gd name="T103" fmla="*/ 22243 h 1244"/>
              <a:gd name="T104" fmla="*/ 70338 w 273"/>
              <a:gd name="T105" fmla="*/ 14617 h 1244"/>
              <a:gd name="T106" fmla="*/ 68454 w 273"/>
              <a:gd name="T107" fmla="*/ 7308 h 1244"/>
              <a:gd name="T108" fmla="*/ 66256 w 273"/>
              <a:gd name="T109" fmla="*/ 0 h 124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73" h="1244">
                <a:moveTo>
                  <a:pt x="0" y="1244"/>
                </a:moveTo>
                <a:lnTo>
                  <a:pt x="14" y="1224"/>
                </a:lnTo>
                <a:lnTo>
                  <a:pt x="28" y="1205"/>
                </a:lnTo>
                <a:lnTo>
                  <a:pt x="42" y="1185"/>
                </a:lnTo>
                <a:lnTo>
                  <a:pt x="54" y="1164"/>
                </a:lnTo>
                <a:lnTo>
                  <a:pt x="68" y="1144"/>
                </a:lnTo>
                <a:lnTo>
                  <a:pt x="80" y="1123"/>
                </a:lnTo>
                <a:lnTo>
                  <a:pt x="92" y="1102"/>
                </a:lnTo>
                <a:lnTo>
                  <a:pt x="104" y="1080"/>
                </a:lnTo>
                <a:lnTo>
                  <a:pt x="115" y="1060"/>
                </a:lnTo>
                <a:lnTo>
                  <a:pt x="127" y="1038"/>
                </a:lnTo>
                <a:lnTo>
                  <a:pt x="137" y="1016"/>
                </a:lnTo>
                <a:lnTo>
                  <a:pt x="147" y="993"/>
                </a:lnTo>
                <a:lnTo>
                  <a:pt x="157" y="972"/>
                </a:lnTo>
                <a:lnTo>
                  <a:pt x="166" y="949"/>
                </a:lnTo>
                <a:lnTo>
                  <a:pt x="175" y="927"/>
                </a:lnTo>
                <a:lnTo>
                  <a:pt x="185" y="904"/>
                </a:lnTo>
                <a:lnTo>
                  <a:pt x="193" y="882"/>
                </a:lnTo>
                <a:lnTo>
                  <a:pt x="200" y="859"/>
                </a:lnTo>
                <a:lnTo>
                  <a:pt x="207" y="836"/>
                </a:lnTo>
                <a:lnTo>
                  <a:pt x="215" y="812"/>
                </a:lnTo>
                <a:lnTo>
                  <a:pt x="222" y="789"/>
                </a:lnTo>
                <a:lnTo>
                  <a:pt x="228" y="766"/>
                </a:lnTo>
                <a:lnTo>
                  <a:pt x="234" y="742"/>
                </a:lnTo>
                <a:lnTo>
                  <a:pt x="240" y="719"/>
                </a:lnTo>
                <a:lnTo>
                  <a:pt x="245" y="695"/>
                </a:lnTo>
                <a:lnTo>
                  <a:pt x="249" y="671"/>
                </a:lnTo>
                <a:lnTo>
                  <a:pt x="253" y="648"/>
                </a:lnTo>
                <a:lnTo>
                  <a:pt x="257" y="623"/>
                </a:lnTo>
                <a:lnTo>
                  <a:pt x="260" y="599"/>
                </a:lnTo>
                <a:lnTo>
                  <a:pt x="263" y="575"/>
                </a:lnTo>
                <a:lnTo>
                  <a:pt x="266" y="551"/>
                </a:lnTo>
                <a:lnTo>
                  <a:pt x="269" y="526"/>
                </a:lnTo>
                <a:lnTo>
                  <a:pt x="271" y="503"/>
                </a:lnTo>
                <a:lnTo>
                  <a:pt x="272" y="479"/>
                </a:lnTo>
                <a:lnTo>
                  <a:pt x="273" y="454"/>
                </a:lnTo>
                <a:lnTo>
                  <a:pt x="273" y="430"/>
                </a:lnTo>
                <a:lnTo>
                  <a:pt x="273" y="405"/>
                </a:lnTo>
                <a:lnTo>
                  <a:pt x="273" y="382"/>
                </a:lnTo>
                <a:lnTo>
                  <a:pt x="272" y="358"/>
                </a:lnTo>
                <a:lnTo>
                  <a:pt x="271" y="333"/>
                </a:lnTo>
                <a:lnTo>
                  <a:pt x="270" y="309"/>
                </a:lnTo>
                <a:lnTo>
                  <a:pt x="268" y="285"/>
                </a:lnTo>
                <a:lnTo>
                  <a:pt x="264" y="260"/>
                </a:lnTo>
                <a:lnTo>
                  <a:pt x="262" y="237"/>
                </a:lnTo>
                <a:lnTo>
                  <a:pt x="258" y="213"/>
                </a:lnTo>
                <a:lnTo>
                  <a:pt x="255" y="189"/>
                </a:lnTo>
                <a:lnTo>
                  <a:pt x="251" y="165"/>
                </a:lnTo>
                <a:lnTo>
                  <a:pt x="247" y="141"/>
                </a:lnTo>
                <a:lnTo>
                  <a:pt x="242" y="118"/>
                </a:lnTo>
                <a:lnTo>
                  <a:pt x="236" y="94"/>
                </a:lnTo>
                <a:lnTo>
                  <a:pt x="230" y="70"/>
                </a:lnTo>
                <a:lnTo>
                  <a:pt x="224" y="46"/>
                </a:lnTo>
                <a:lnTo>
                  <a:pt x="218" y="23"/>
                </a:lnTo>
                <a:lnTo>
                  <a:pt x="211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46"/>
          <p:cNvSpPr>
            <a:spLocks/>
          </p:cNvSpPr>
          <p:nvPr/>
        </p:nvSpPr>
        <p:spPr bwMode="auto">
          <a:xfrm>
            <a:off x="1492250" y="1682750"/>
            <a:ext cx="41275" cy="68263"/>
          </a:xfrm>
          <a:custGeom>
            <a:avLst/>
            <a:gdLst>
              <a:gd name="T0" fmla="*/ 9351 w 128"/>
              <a:gd name="T1" fmla="*/ 68263 h 216"/>
              <a:gd name="T2" fmla="*/ 0 w 128"/>
              <a:gd name="T3" fmla="*/ 0 h 216"/>
              <a:gd name="T4" fmla="*/ 41275 w 128"/>
              <a:gd name="T5" fmla="*/ 55622 h 216"/>
              <a:gd name="T6" fmla="*/ 20315 w 128"/>
              <a:gd name="T7" fmla="*/ 49617 h 216"/>
              <a:gd name="T8" fmla="*/ 9351 w 128"/>
              <a:gd name="T9" fmla="*/ 68263 h 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16">
                <a:moveTo>
                  <a:pt x="29" y="216"/>
                </a:moveTo>
                <a:lnTo>
                  <a:pt x="0" y="0"/>
                </a:lnTo>
                <a:lnTo>
                  <a:pt x="128" y="176"/>
                </a:lnTo>
                <a:lnTo>
                  <a:pt x="63" y="157"/>
                </a:lnTo>
                <a:lnTo>
                  <a:pt x="29" y="21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Oval 47"/>
          <p:cNvSpPr>
            <a:spLocks noChangeArrowheads="1"/>
          </p:cNvSpPr>
          <p:nvPr/>
        </p:nvSpPr>
        <p:spPr bwMode="auto">
          <a:xfrm>
            <a:off x="1173163" y="1816100"/>
            <a:ext cx="84137" cy="841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54"/>
          <p:cNvSpPr>
            <a:spLocks noChangeShapeType="1"/>
          </p:cNvSpPr>
          <p:nvPr/>
        </p:nvSpPr>
        <p:spPr bwMode="auto">
          <a:xfrm flipV="1">
            <a:off x="2938463" y="3902075"/>
            <a:ext cx="254952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55"/>
          <p:cNvSpPr>
            <a:spLocks/>
          </p:cNvSpPr>
          <p:nvPr/>
        </p:nvSpPr>
        <p:spPr bwMode="auto">
          <a:xfrm>
            <a:off x="5454650" y="3884613"/>
            <a:ext cx="66675" cy="33337"/>
          </a:xfrm>
          <a:custGeom>
            <a:avLst/>
            <a:gdLst>
              <a:gd name="T0" fmla="*/ 0 w 211"/>
              <a:gd name="T1" fmla="*/ 0 h 105"/>
              <a:gd name="T2" fmla="*/ 66675 w 211"/>
              <a:gd name="T3" fmla="*/ 16827 h 105"/>
              <a:gd name="T4" fmla="*/ 0 w 211"/>
              <a:gd name="T5" fmla="*/ 33337 h 105"/>
              <a:gd name="T6" fmla="*/ 0 w 211"/>
              <a:gd name="T7" fmla="*/ 0 h 1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105">
                <a:moveTo>
                  <a:pt x="0" y="0"/>
                </a:moveTo>
                <a:lnTo>
                  <a:pt x="211" y="53"/>
                </a:lnTo>
                <a:lnTo>
                  <a:pt x="0" y="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56"/>
          <p:cNvSpPr>
            <a:spLocks noChangeShapeType="1"/>
          </p:cNvSpPr>
          <p:nvPr/>
        </p:nvSpPr>
        <p:spPr bwMode="auto">
          <a:xfrm flipH="1" flipV="1">
            <a:off x="2930525" y="1362075"/>
            <a:ext cx="7938" cy="254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57"/>
          <p:cNvSpPr>
            <a:spLocks/>
          </p:cNvSpPr>
          <p:nvPr/>
        </p:nvSpPr>
        <p:spPr bwMode="auto">
          <a:xfrm>
            <a:off x="2913063" y="1328738"/>
            <a:ext cx="33337" cy="66675"/>
          </a:xfrm>
          <a:custGeom>
            <a:avLst/>
            <a:gdLst>
              <a:gd name="T0" fmla="*/ 0 w 106"/>
              <a:gd name="T1" fmla="*/ 66675 h 211"/>
              <a:gd name="T2" fmla="*/ 16669 w 106"/>
              <a:gd name="T3" fmla="*/ 0 h 211"/>
              <a:gd name="T4" fmla="*/ 33337 w 106"/>
              <a:gd name="T5" fmla="*/ 66675 h 211"/>
              <a:gd name="T6" fmla="*/ 0 w 106"/>
              <a:gd name="T7" fmla="*/ 66675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1">
                <a:moveTo>
                  <a:pt x="0" y="211"/>
                </a:moveTo>
                <a:lnTo>
                  <a:pt x="53" y="0"/>
                </a:lnTo>
                <a:lnTo>
                  <a:pt x="106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63"/>
          <p:cNvSpPr>
            <a:spLocks noChangeShapeType="1"/>
          </p:cNvSpPr>
          <p:nvPr/>
        </p:nvSpPr>
        <p:spPr bwMode="auto">
          <a:xfrm>
            <a:off x="258763" y="2801938"/>
            <a:ext cx="1585912" cy="18875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64"/>
          <p:cNvSpPr>
            <a:spLocks/>
          </p:cNvSpPr>
          <p:nvPr/>
        </p:nvSpPr>
        <p:spPr bwMode="auto">
          <a:xfrm>
            <a:off x="212725" y="2744788"/>
            <a:ext cx="111125" cy="123825"/>
          </a:xfrm>
          <a:custGeom>
            <a:avLst/>
            <a:gdLst>
              <a:gd name="T0" fmla="*/ 59837 w 351"/>
              <a:gd name="T1" fmla="*/ 123825 h 391"/>
              <a:gd name="T2" fmla="*/ 0 w 351"/>
              <a:gd name="T3" fmla="*/ 0 h 391"/>
              <a:gd name="T4" fmla="*/ 111125 w 351"/>
              <a:gd name="T5" fmla="*/ 80755 h 391"/>
              <a:gd name="T6" fmla="*/ 68068 w 351"/>
              <a:gd name="T7" fmla="*/ 81705 h 391"/>
              <a:gd name="T8" fmla="*/ 59837 w 351"/>
              <a:gd name="T9" fmla="*/ 123825 h 3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1" h="391">
                <a:moveTo>
                  <a:pt x="189" y="391"/>
                </a:moveTo>
                <a:lnTo>
                  <a:pt x="0" y="0"/>
                </a:lnTo>
                <a:lnTo>
                  <a:pt x="351" y="255"/>
                </a:lnTo>
                <a:lnTo>
                  <a:pt x="215" y="258"/>
                </a:lnTo>
                <a:lnTo>
                  <a:pt x="189" y="39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Freeform 65"/>
          <p:cNvSpPr>
            <a:spLocks/>
          </p:cNvSpPr>
          <p:nvPr/>
        </p:nvSpPr>
        <p:spPr bwMode="auto">
          <a:xfrm>
            <a:off x="1779588" y="4621213"/>
            <a:ext cx="111125" cy="123825"/>
          </a:xfrm>
          <a:custGeom>
            <a:avLst/>
            <a:gdLst>
              <a:gd name="T0" fmla="*/ 50998 w 353"/>
              <a:gd name="T1" fmla="*/ 0 h 390"/>
              <a:gd name="T2" fmla="*/ 111125 w 353"/>
              <a:gd name="T3" fmla="*/ 123825 h 390"/>
              <a:gd name="T4" fmla="*/ 0 w 353"/>
              <a:gd name="T5" fmla="*/ 43180 h 390"/>
              <a:gd name="T6" fmla="*/ 42813 w 353"/>
              <a:gd name="T7" fmla="*/ 42228 h 390"/>
              <a:gd name="T8" fmla="*/ 50998 w 353"/>
              <a:gd name="T9" fmla="*/ 0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3" h="390">
                <a:moveTo>
                  <a:pt x="162" y="0"/>
                </a:moveTo>
                <a:lnTo>
                  <a:pt x="353" y="390"/>
                </a:lnTo>
                <a:lnTo>
                  <a:pt x="0" y="136"/>
                </a:lnTo>
                <a:lnTo>
                  <a:pt x="136" y="133"/>
                </a:lnTo>
                <a:lnTo>
                  <a:pt x="162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66"/>
          <p:cNvSpPr>
            <a:spLocks noChangeArrowheads="1"/>
          </p:cNvSpPr>
          <p:nvPr/>
        </p:nvSpPr>
        <p:spPr bwMode="auto">
          <a:xfrm>
            <a:off x="757238" y="3689350"/>
            <a:ext cx="211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000"/>
          </a:p>
        </p:txBody>
      </p:sp>
      <p:sp>
        <p:nvSpPr>
          <p:cNvPr id="6172" name="Rectangle 67"/>
          <p:cNvSpPr>
            <a:spLocks noChangeArrowheads="1"/>
          </p:cNvSpPr>
          <p:nvPr/>
        </p:nvSpPr>
        <p:spPr bwMode="auto">
          <a:xfrm>
            <a:off x="458788" y="1862138"/>
            <a:ext cx="560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2400"/>
          </a:p>
        </p:txBody>
      </p:sp>
      <p:sp>
        <p:nvSpPr>
          <p:cNvPr id="6173" name="Rectangle 68"/>
          <p:cNvSpPr>
            <a:spLocks noChangeArrowheads="1"/>
          </p:cNvSpPr>
          <p:nvPr/>
        </p:nvSpPr>
        <p:spPr bwMode="auto">
          <a:xfrm>
            <a:off x="1228725" y="1573213"/>
            <a:ext cx="244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Symbol" pitchFamily="18" charset="2"/>
              </a:rPr>
              <a:t>w</a:t>
            </a:r>
            <a:endParaRPr lang="en-US" altLang="en-US" sz="4000"/>
          </a:p>
        </p:txBody>
      </p:sp>
      <p:sp>
        <p:nvSpPr>
          <p:cNvPr id="6175" name="Rectangle 70"/>
          <p:cNvSpPr>
            <a:spLocks noChangeArrowheads="1"/>
          </p:cNvSpPr>
          <p:nvPr/>
        </p:nvSpPr>
        <p:spPr bwMode="auto">
          <a:xfrm>
            <a:off x="3101975" y="1262063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000"/>
          </a:p>
        </p:txBody>
      </p:sp>
      <p:sp>
        <p:nvSpPr>
          <p:cNvPr id="6177" name="Rectangle 72"/>
          <p:cNvSpPr>
            <a:spLocks noChangeArrowheads="1"/>
          </p:cNvSpPr>
          <p:nvPr/>
        </p:nvSpPr>
        <p:spPr bwMode="auto">
          <a:xfrm flipH="1">
            <a:off x="3700505" y="3515281"/>
            <a:ext cx="269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3600" dirty="0"/>
          </a:p>
        </p:txBody>
      </p:sp>
      <p:sp>
        <p:nvSpPr>
          <p:cNvPr id="6178" name="Rectangle 73"/>
          <p:cNvSpPr>
            <a:spLocks noChangeArrowheads="1"/>
          </p:cNvSpPr>
          <p:nvPr/>
        </p:nvSpPr>
        <p:spPr bwMode="auto">
          <a:xfrm>
            <a:off x="5376863" y="3940175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0641" y="2607003"/>
                <a:ext cx="5173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41" y="2607003"/>
                <a:ext cx="51738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6560" y="1055136"/>
                <a:ext cx="3824060" cy="774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𝑰𝑪𝑪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𝑹𝒄𝒐𝒔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0" y="1055136"/>
                <a:ext cx="3824060" cy="7745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Line 43"/>
          <p:cNvSpPr>
            <a:spLocks noChangeShapeType="1"/>
          </p:cNvSpPr>
          <p:nvPr/>
        </p:nvSpPr>
        <p:spPr bwMode="auto">
          <a:xfrm>
            <a:off x="1214439" y="1858964"/>
            <a:ext cx="2572996" cy="3074986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8"/>
          <p:cNvSpPr>
            <a:spLocks/>
          </p:cNvSpPr>
          <p:nvPr/>
        </p:nvSpPr>
        <p:spPr bwMode="auto">
          <a:xfrm>
            <a:off x="2214223" y="3186906"/>
            <a:ext cx="1573212" cy="1347788"/>
          </a:xfrm>
          <a:custGeom>
            <a:avLst/>
            <a:gdLst>
              <a:gd name="T0" fmla="*/ 1567812 w 4953"/>
              <a:gd name="T1" fmla="*/ 47330 h 4243"/>
              <a:gd name="T2" fmla="*/ 1573212 w 4953"/>
              <a:gd name="T3" fmla="*/ 76554 h 4243"/>
              <a:gd name="T4" fmla="*/ 1570036 w 4953"/>
              <a:gd name="T5" fmla="*/ 112766 h 4243"/>
              <a:gd name="T6" fmla="*/ 1558283 w 4953"/>
              <a:gd name="T7" fmla="*/ 154695 h 4243"/>
              <a:gd name="T8" fmla="*/ 1538273 w 4953"/>
              <a:gd name="T9" fmla="*/ 202978 h 4243"/>
              <a:gd name="T10" fmla="*/ 1509369 w 4953"/>
              <a:gd name="T11" fmla="*/ 255708 h 4243"/>
              <a:gd name="T12" fmla="*/ 1472842 w 4953"/>
              <a:gd name="T13" fmla="*/ 313203 h 4243"/>
              <a:gd name="T14" fmla="*/ 1429009 w 4953"/>
              <a:gd name="T15" fmla="*/ 375144 h 4243"/>
              <a:gd name="T16" fmla="*/ 1377553 w 4953"/>
              <a:gd name="T17" fmla="*/ 439945 h 4243"/>
              <a:gd name="T18" fmla="*/ 1320062 w 4953"/>
              <a:gd name="T19" fmla="*/ 507604 h 4243"/>
              <a:gd name="T20" fmla="*/ 1256537 w 4953"/>
              <a:gd name="T21" fmla="*/ 577170 h 4243"/>
              <a:gd name="T22" fmla="*/ 1187611 w 4953"/>
              <a:gd name="T23" fmla="*/ 647370 h 4243"/>
              <a:gd name="T24" fmla="*/ 1114557 w 4953"/>
              <a:gd name="T25" fmla="*/ 718206 h 4243"/>
              <a:gd name="T26" fmla="*/ 1038009 w 4953"/>
              <a:gd name="T27" fmla="*/ 788089 h 4243"/>
              <a:gd name="T28" fmla="*/ 958284 w 4953"/>
              <a:gd name="T29" fmla="*/ 857337 h 4243"/>
              <a:gd name="T30" fmla="*/ 876971 w 4953"/>
              <a:gd name="T31" fmla="*/ 924361 h 4243"/>
              <a:gd name="T32" fmla="*/ 794706 w 4953"/>
              <a:gd name="T33" fmla="*/ 988526 h 4243"/>
              <a:gd name="T34" fmla="*/ 712122 w 4953"/>
              <a:gd name="T35" fmla="*/ 1048880 h 4243"/>
              <a:gd name="T36" fmla="*/ 630492 w 4953"/>
              <a:gd name="T37" fmla="*/ 1106057 h 4243"/>
              <a:gd name="T38" fmla="*/ 550450 w 4953"/>
              <a:gd name="T39" fmla="*/ 1157516 h 4243"/>
              <a:gd name="T40" fmla="*/ 472948 w 4953"/>
              <a:gd name="T41" fmla="*/ 1204210 h 4243"/>
              <a:gd name="T42" fmla="*/ 399259 w 4953"/>
              <a:gd name="T43" fmla="*/ 1244869 h 4243"/>
              <a:gd name="T44" fmla="*/ 329698 w 4953"/>
              <a:gd name="T45" fmla="*/ 1279176 h 4243"/>
              <a:gd name="T46" fmla="*/ 265219 w 4953"/>
              <a:gd name="T47" fmla="*/ 1306811 h 4243"/>
              <a:gd name="T48" fmla="*/ 206141 w 4953"/>
              <a:gd name="T49" fmla="*/ 1327458 h 4243"/>
              <a:gd name="T50" fmla="*/ 153732 w 4953"/>
              <a:gd name="T51" fmla="*/ 1341117 h 4243"/>
              <a:gd name="T52" fmla="*/ 108311 w 4953"/>
              <a:gd name="T53" fmla="*/ 1347470 h 4243"/>
              <a:gd name="T54" fmla="*/ 70196 w 4953"/>
              <a:gd name="T55" fmla="*/ 1345882 h 4243"/>
              <a:gd name="T56" fmla="*/ 40339 w 4953"/>
              <a:gd name="T57" fmla="*/ 1337306 h 4243"/>
              <a:gd name="T58" fmla="*/ 18105 w 4953"/>
              <a:gd name="T59" fmla="*/ 1321423 h 4243"/>
              <a:gd name="T60" fmla="*/ 5082 w 4953"/>
              <a:gd name="T61" fmla="*/ 1298235 h 4243"/>
              <a:gd name="T62" fmla="*/ 0 w 4953"/>
              <a:gd name="T63" fmla="*/ 1268376 h 4243"/>
              <a:gd name="T64" fmla="*/ 4129 w 4953"/>
              <a:gd name="T65" fmla="*/ 1231846 h 4243"/>
              <a:gd name="T66" fmla="*/ 16517 w 4953"/>
              <a:gd name="T67" fmla="*/ 1189281 h 4243"/>
              <a:gd name="T68" fmla="*/ 37480 w 4953"/>
              <a:gd name="T69" fmla="*/ 1140680 h 4243"/>
              <a:gd name="T70" fmla="*/ 67020 w 4953"/>
              <a:gd name="T71" fmla="*/ 1087315 h 4243"/>
              <a:gd name="T72" fmla="*/ 104182 w 4953"/>
              <a:gd name="T73" fmla="*/ 1029185 h 4243"/>
              <a:gd name="T74" fmla="*/ 148650 w 4953"/>
              <a:gd name="T75" fmla="*/ 967244 h 4243"/>
              <a:gd name="T76" fmla="*/ 200423 w 4953"/>
              <a:gd name="T77" fmla="*/ 902125 h 4243"/>
              <a:gd name="T78" fmla="*/ 258549 w 4953"/>
              <a:gd name="T79" fmla="*/ 834148 h 4243"/>
              <a:gd name="T80" fmla="*/ 322710 w 4953"/>
              <a:gd name="T81" fmla="*/ 764901 h 4243"/>
              <a:gd name="T82" fmla="*/ 391635 w 4953"/>
              <a:gd name="T83" fmla="*/ 694065 h 4243"/>
              <a:gd name="T84" fmla="*/ 465325 w 4953"/>
              <a:gd name="T85" fmla="*/ 623547 h 4243"/>
              <a:gd name="T86" fmla="*/ 542191 w 4953"/>
              <a:gd name="T87" fmla="*/ 553346 h 4243"/>
              <a:gd name="T88" fmla="*/ 621916 w 4953"/>
              <a:gd name="T89" fmla="*/ 484734 h 4243"/>
              <a:gd name="T90" fmla="*/ 703546 w 4953"/>
              <a:gd name="T91" fmla="*/ 418027 h 4243"/>
              <a:gd name="T92" fmla="*/ 785812 w 4953"/>
              <a:gd name="T93" fmla="*/ 354180 h 4243"/>
              <a:gd name="T94" fmla="*/ 868395 w 4953"/>
              <a:gd name="T95" fmla="*/ 293508 h 4243"/>
              <a:gd name="T96" fmla="*/ 950026 w 4953"/>
              <a:gd name="T97" fmla="*/ 237284 h 4243"/>
              <a:gd name="T98" fmla="*/ 1029750 w 4953"/>
              <a:gd name="T99" fmla="*/ 186143 h 4243"/>
              <a:gd name="T100" fmla="*/ 1106616 w 4953"/>
              <a:gd name="T101" fmla="*/ 140084 h 4243"/>
              <a:gd name="T102" fmla="*/ 1180306 w 4953"/>
              <a:gd name="T103" fmla="*/ 99742 h 4243"/>
              <a:gd name="T104" fmla="*/ 1249549 w 4953"/>
              <a:gd name="T105" fmla="*/ 66071 h 4243"/>
              <a:gd name="T106" fmla="*/ 1313710 w 4953"/>
              <a:gd name="T107" fmla="*/ 38753 h 4243"/>
              <a:gd name="T108" fmla="*/ 1371836 w 4953"/>
              <a:gd name="T109" fmla="*/ 18741 h 4243"/>
              <a:gd name="T110" fmla="*/ 1423927 w 4953"/>
              <a:gd name="T111" fmla="*/ 5718 h 4243"/>
              <a:gd name="T112" fmla="*/ 1468712 w 4953"/>
              <a:gd name="T113" fmla="*/ 318 h 4243"/>
              <a:gd name="T114" fmla="*/ 1505875 w 4953"/>
              <a:gd name="T115" fmla="*/ 2224 h 4243"/>
              <a:gd name="T116" fmla="*/ 1535414 w 4953"/>
              <a:gd name="T117" fmla="*/ 11435 h 4243"/>
              <a:gd name="T118" fmla="*/ 1556695 w 4953"/>
              <a:gd name="T119" fmla="*/ 27953 h 424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noFill/>
          <a:ln w="4127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2938463" y="2654300"/>
            <a:ext cx="1498600" cy="1257300"/>
          </a:xfrm>
          <a:prstGeom prst="line">
            <a:avLst/>
          </a:prstGeom>
          <a:noFill/>
          <a:ln w="17463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33525" y="5061182"/>
                <a:ext cx="68166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𝑹𝒔𝒊𝒏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5" y="5061182"/>
                <a:ext cx="6816610" cy="1461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53" y="3865563"/>
                <a:ext cx="566822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70344" y="2213620"/>
                <a:ext cx="424276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𝑹𝒔𝒊𝒏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𝑹𝒄𝒐𝒔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−∆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44" y="2213620"/>
                <a:ext cx="4242765" cy="12661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32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10280</TotalTime>
  <Words>2867</Words>
  <Application>Microsoft Office PowerPoint</Application>
  <PresentationFormat>On-screen Show (4:3)</PresentationFormat>
  <Paragraphs>279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Eclipse</vt:lpstr>
      <vt:lpstr>Wheeled Vehicle Dynamics</vt:lpstr>
      <vt:lpstr>Differential Drive</vt:lpstr>
      <vt:lpstr>Differential Drive Model</vt:lpstr>
      <vt:lpstr>Differential Drive: Forward Kinematics</vt:lpstr>
      <vt:lpstr>PowerPoint Presentation</vt:lpstr>
      <vt:lpstr>Differential Drive Motor Control Model</vt:lpstr>
      <vt:lpstr>Unicycle Model of Differential Drive</vt:lpstr>
      <vt:lpstr>Unicycle Model of Differential Drive</vt:lpstr>
      <vt:lpstr>Unicycle Model of Differential Drive</vt:lpstr>
      <vt:lpstr>Perturbation Analysis</vt:lpstr>
      <vt:lpstr>The Extended Kalman Filter</vt:lpstr>
      <vt:lpstr>Covariance Calculations</vt:lpstr>
      <vt:lpstr>Car Dynamics Model</vt:lpstr>
      <vt:lpstr>Car Dynamics Model</vt:lpstr>
      <vt:lpstr>Car Dynamics Model</vt:lpstr>
      <vt:lpstr>Bicycle Car Dynamics Model</vt:lpstr>
      <vt:lpstr>Simplified Bicycle Model</vt:lpstr>
      <vt:lpstr>Car Dynamics</vt:lpstr>
      <vt:lpstr>Rear Wheel Drive Model (1)</vt:lpstr>
      <vt:lpstr>Simplified Bicycle Model</vt:lpstr>
      <vt:lpstr>Rear Wheel Drive Model (2)</vt:lpstr>
      <vt:lpstr>Rear Wheel Drive Model (3)</vt:lpstr>
      <vt:lpstr>Rear Wheel Drive Model (4)</vt:lpstr>
      <vt:lpstr>Rear Wheel Drive Model (5)</vt:lpstr>
      <vt:lpstr>Rear Wheel Drive Model (6)</vt:lpstr>
      <vt:lpstr>Rear Wheel Drive Model (7)</vt:lpstr>
      <vt:lpstr>Computing the Control Noise Matrix(1)</vt:lpstr>
      <vt:lpstr>Computing the Control Noise Matrix(2)</vt:lpstr>
      <vt:lpstr>Computing the Control Noise Matrix(2)</vt:lpstr>
      <vt:lpstr>Extended Kalman Filter Prediction State Equations</vt:lpstr>
      <vt:lpstr>Extended Kalman Filter Covarince Prediction Equations</vt:lpstr>
      <vt:lpstr>Car Dynamics Model</vt:lpstr>
      <vt:lpstr>Front Wheel Drive Bicycle Model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 Center</cp:lastModifiedBy>
  <cp:revision>178</cp:revision>
  <dcterms:created xsi:type="dcterms:W3CDTF">2016-10-06T20:48:38Z</dcterms:created>
  <dcterms:modified xsi:type="dcterms:W3CDTF">2017-10-11T20:27:56Z</dcterms:modified>
</cp:coreProperties>
</file>