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96C-BFB0-4E26-8F35-5D574CA1D9B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5B1F-F2A7-4CDB-AAAF-0EC10F3B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96C-BFB0-4E26-8F35-5D574CA1D9B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5B1F-F2A7-4CDB-AAAF-0EC10F3B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96C-BFB0-4E26-8F35-5D574CA1D9B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5B1F-F2A7-4CDB-AAAF-0EC10F3B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96C-BFB0-4E26-8F35-5D574CA1D9B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5B1F-F2A7-4CDB-AAAF-0EC10F3B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9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96C-BFB0-4E26-8F35-5D574CA1D9B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5B1F-F2A7-4CDB-AAAF-0EC10F3B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96C-BFB0-4E26-8F35-5D574CA1D9B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5B1F-F2A7-4CDB-AAAF-0EC10F3B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96C-BFB0-4E26-8F35-5D574CA1D9B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5B1F-F2A7-4CDB-AAAF-0EC10F3B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96C-BFB0-4E26-8F35-5D574CA1D9B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5B1F-F2A7-4CDB-AAAF-0EC10F3B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96C-BFB0-4E26-8F35-5D574CA1D9B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5B1F-F2A7-4CDB-AAAF-0EC10F3B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96C-BFB0-4E26-8F35-5D574CA1D9B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5B1F-F2A7-4CDB-AAAF-0EC10F3B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96C-BFB0-4E26-8F35-5D574CA1D9B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5B1F-F2A7-4CDB-AAAF-0EC10F3B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F96C-BFB0-4E26-8F35-5D574CA1D9B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5B1F-F2A7-4CDB-AAAF-0EC10F3B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6407" y="767759"/>
            <a:ext cx="8740898" cy="5494496"/>
            <a:chOff x="236407" y="767759"/>
            <a:chExt cx="8740898" cy="549449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07" y="767759"/>
              <a:ext cx="8740898" cy="5494496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3395243" y="1381407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47643" y="1793580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°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643" y="1793580"/>
                  <a:ext cx="4619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3452756" y="1431175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North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99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Center</dc:creator>
  <cp:lastModifiedBy>Julian Center</cp:lastModifiedBy>
  <cp:revision>3</cp:revision>
  <dcterms:created xsi:type="dcterms:W3CDTF">2017-11-13T22:11:15Z</dcterms:created>
  <dcterms:modified xsi:type="dcterms:W3CDTF">2017-11-14T01:53:27Z</dcterms:modified>
</cp:coreProperties>
</file>