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4"/>
    <a:srgbClr val="92D000"/>
    <a:srgbClr val="7AD000"/>
    <a:srgbClr val="E319DC"/>
    <a:srgbClr val="D40093"/>
    <a:srgbClr val="E418DC"/>
    <a:srgbClr val="E316DC"/>
    <a:srgbClr val="FF00D4"/>
    <a:srgbClr val="BF16C3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7"/>
  </p:normalViewPr>
  <p:slideViewPr>
    <p:cSldViewPr snapToGrid="0" snapToObjects="1">
      <p:cViewPr>
        <p:scale>
          <a:sx n="139" d="100"/>
          <a:sy n="139" d="100"/>
        </p:scale>
        <p:origin x="-3528" y="-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A355-F282-0644-9C61-85CDBADB2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072CA-69B2-E54B-833D-A4030FDE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60B7E-790F-1647-ADFC-8E15EF98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C0B-2B46-6143-828D-03BF262511A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5DCF7-60BD-3948-B9C3-EE741CC3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34934-16CD-0F4A-87AD-7C10C4E6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05A-2005-C544-B77C-272E09D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9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A6A3-1031-CE42-AEED-21286441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08DC1-402E-914C-9B0B-7382D155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4CEF-05E4-9E40-8D30-DD0208E4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C0B-2B46-6143-828D-03BF262511A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992A-BE1A-8640-9925-7EAF5098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4CCD-F07C-8746-AA50-C8DDB6D2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05A-2005-C544-B77C-272E09D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22A98-08B8-864D-B158-79710E76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8920F-A0FB-F948-B293-22BCD0E04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66FB0-8A2D-DE47-BA97-665D8038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C0B-2B46-6143-828D-03BF262511A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36705-7C71-5E4E-8FD8-C50507BC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7DA2-8C50-2C49-A9BB-AF57D179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05A-2005-C544-B77C-272E09D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7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1F06-A013-AD4D-BD37-A4946ABE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1A834-B604-774C-9665-8BEABB7E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8EC82-60FF-5A4B-9890-9E95C68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C0B-2B46-6143-828D-03BF262511A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3E50A-5EB7-F540-BCCF-738EE2D3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45240-A665-7D4D-B72B-A7E4B338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05A-2005-C544-B77C-272E09D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3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9725-E490-6E43-A754-FA8FACDD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A931-4FCD-E746-BBC2-913680F12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FC5AC-309C-024E-9208-15B931B8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C0B-2B46-6143-828D-03BF262511A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C716-B496-0D4C-852F-535D2C8E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1317-BA0F-044F-B751-8A43BA4D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05A-2005-C544-B77C-272E09D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4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1F94-F654-4E4E-9F8D-4BD1BF4B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8D8B-8131-2347-9F5B-1A165DCE4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66DB-7860-5F4C-9969-E64DD4F5A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C4296-9D69-954F-8A65-F0C3B806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C0B-2B46-6143-828D-03BF262511AF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31491-E3C1-1E4B-AE6D-129F3CBD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498E8-804A-1F42-8C42-AFB5E3CA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05A-2005-C544-B77C-272E09D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2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50BB-AB33-1B4A-8373-05C17144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B4405-942B-9F45-940B-5C458D3A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7F728-B8FB-1445-A0E4-C91C622D8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E90E6-A766-0649-A849-3C5DB4CA6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06EE9-37A1-0B41-A43F-BD988E2D6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E7646-091A-1A49-8CD0-F165556E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C0B-2B46-6143-828D-03BF262511AF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769DA-FE1D-FB43-86BA-F8A42B96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ACFE7-F11F-7649-8CED-720BF219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05A-2005-C544-B77C-272E09D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84E4-0460-044A-B972-28DCFC81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B2B26-5FFF-274A-9A54-8434577F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C0B-2B46-6143-828D-03BF262511AF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2EBA7-EA38-B64F-894C-6960408D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D9FE1-E596-4E4B-B830-55417AC1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05A-2005-C544-B77C-272E09D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0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3CA3D-70DF-794F-85FE-CE35B7F0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C0B-2B46-6143-828D-03BF262511AF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A2006-F522-2C43-8D02-A060A9E6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1510-B448-134C-9525-C1A2F71E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05A-2005-C544-B77C-272E09D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3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B72D-6C7F-B44D-B336-CCA45668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1284-B5C0-9C48-86E3-A7E48738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E804E-2845-434B-B9C0-DFCBECBBF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E488A-48CB-1847-AFD6-0EE88B4C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C0B-2B46-6143-828D-03BF262511AF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87222-21E8-0244-9F59-74A37B05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AD267-55F8-8B43-BF30-AF9717FC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05A-2005-C544-B77C-272E09D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2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F9AC-1EF4-2A42-AEB0-10BC6B91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802D8-DE0A-8142-8636-148F29310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12D7-478E-474E-B6B4-80F3C19C6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6566C-FEBC-C14E-BC50-CA3A9901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C0B-2B46-6143-828D-03BF262511AF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F6856-70C9-2A49-85DE-5F9E504E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EC08D-C6C5-5447-BA7A-17ABE5E7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05A-2005-C544-B77C-272E09D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8ED1E-D0BC-C745-8021-F1CB14A7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91BF-71A1-024E-8F7B-F8F2F34FC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74A8-920A-A04E-ACB9-2A2450D4B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32C0B-2B46-6143-828D-03BF262511A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38C0-9765-7147-87D1-5B677C432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A1B6-DCD6-554D-B0A1-E7AF65990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F405A-2005-C544-B77C-272E09D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6D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CF0743A-2486-9F4E-BA6F-448159E44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rgbClr val="E418D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226000"/>
                    </a14:imgEffect>
                    <a14:imgEffect>
                      <a14:brightnessContrast bright="3000" contrast="-8000"/>
                    </a14:imgEffect>
                  </a14:imgLayer>
                </a14:imgProps>
              </a:ext>
            </a:extLst>
          </a:blip>
          <a:srcRect l="18425" t="71101" r="27572" b="1362"/>
          <a:stretch/>
        </p:blipFill>
        <p:spPr>
          <a:xfrm>
            <a:off x="1158961" y="5101456"/>
            <a:ext cx="898439" cy="895307"/>
          </a:xfrm>
          <a:prstGeom prst="flowChartConnector">
            <a:avLst/>
          </a:prstGeom>
          <a:solidFill>
            <a:srgbClr val="7AD000"/>
          </a:solidFill>
          <a:ln w="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074DA-4069-EC41-9386-77C94C1E78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duotone>
              <a:prstClr val="black"/>
              <a:srgbClr val="FF4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89" b="98047" l="9924" r="89695">
                        <a14:foregroundMark x1="19833" y1="88918" x2="19760" y2="89063"/>
                        <a14:foregroundMark x1="22895" y1="82813" x2="20315" y2="87957"/>
                        <a14:foregroundMark x1="26718" y1="75195" x2="24071" y2="80469"/>
                        <a14:foregroundMark x1="22053" y1="90625" x2="42748" y2="98438"/>
                        <a14:foregroundMark x1="42748" y1="98438" x2="66277" y2="93277"/>
                        <a14:foregroundMark x1="69159" y1="90194" x2="67557" y2="77734"/>
                        <a14:foregroundMark x1="67557" y1="77734" x2="41603" y2="71484"/>
                        <a14:foregroundMark x1="41603" y1="71484" x2="25191" y2="76172"/>
                        <a14:foregroundMark x1="44275" y1="72656" x2="56107" y2="73633"/>
                        <a14:foregroundMark x1="48855" y1="71875" x2="54962" y2="72852"/>
                        <a14:foregroundMark x1="19443" y1="82813" x2="19084" y2="83594"/>
                        <a14:foregroundMark x1="22901" y1="92383" x2="45420" y2="96875"/>
                        <a14:foregroundMark x1="36260" y1="98047" x2="29771" y2="94336"/>
                        <a14:backgroundMark x1="18321" y1="80664" x2="17939" y2="81641"/>
                        <a14:backgroundMark x1="71374" y1="91602" x2="70611" y2="92383"/>
                        <a14:backgroundMark x1="69466" y1="93164" x2="67939" y2="93945"/>
                        <a14:backgroundMark x1="71374" y1="90625" x2="70611" y2="91602"/>
                        <a14:backgroundMark x1="69847" y1="92188" x2="68702" y2="92969"/>
                        <a14:backgroundMark x1="18321" y1="80469" x2="18321" y2="81055"/>
                        <a14:backgroundMark x1="19084" y1="80078" x2="18321" y2="81250"/>
                        <a14:backgroundMark x1="18321" y1="89648" x2="17557" y2="83984"/>
                        <a14:backgroundMark x1="17939" y1="81641" x2="17939" y2="82813"/>
                        <a14:backgroundMark x1="17939" y1="80664" x2="17939" y2="81641"/>
                        <a14:backgroundMark x1="19084" y1="80273" x2="18702" y2="80859"/>
                        <a14:backgroundMark x1="18321" y1="89258" x2="18321" y2="89258"/>
                        <a14:backgroundMark x1="18321" y1="89258" x2="18321" y2="89258"/>
                        <a14:backgroundMark x1="18321" y1="90039" x2="18321" y2="90039"/>
                        <a14:backgroundMark x1="18321" y1="90234" x2="18321" y2="90234"/>
                        <a14:backgroundMark x1="18321" y1="90234" x2="18321" y2="90234"/>
                        <a14:backgroundMark x1="17939" y1="89453" x2="17939" y2="89453"/>
                        <a14:backgroundMark x1="17939" y1="89453" x2="17939" y2="89453"/>
                        <a14:backgroundMark x1="17939" y1="89453" x2="17939" y2="89453"/>
                        <a14:backgroundMark x1="17939" y1="89453" x2="17939" y2="89453"/>
                        <a14:backgroundMark x1="17939" y1="89844" x2="17939" y2="89844"/>
                        <a14:backgroundMark x1="17939" y1="89844" x2="17939" y2="89844"/>
                        <a14:backgroundMark x1="17939" y1="89844" x2="17939" y2="89844"/>
                        <a14:backgroundMark x1="17939" y1="89844" x2="17939" y2="89844"/>
                        <a14:backgroundMark x1="17939" y1="89844" x2="17939" y2="89844"/>
                        <a14:backgroundMark x1="18702" y1="90039" x2="18702" y2="90039"/>
                        <a14:backgroundMark x1="18702" y1="90039" x2="18702" y2="90039"/>
                        <a14:backgroundMark x1="18702" y1="90039" x2="18702" y2="90039"/>
                        <a14:backgroundMark x1="18702" y1="90039" x2="18702" y2="90039"/>
                        <a14:backgroundMark x1="18702" y1="89063" x2="18702" y2="89063"/>
                        <a14:backgroundMark x1="18702" y1="89063" x2="18702" y2="89063"/>
                        <a14:backgroundMark x1="18702" y1="89063" x2="18702" y2="89063"/>
                        <a14:backgroundMark x1="18702" y1="90820" x2="18702" y2="90234"/>
                        <a14:backgroundMark x1="18702" y1="90234" x2="18702" y2="90039"/>
                        <a14:backgroundMark x1="18702" y1="89844" x2="19084" y2="90430"/>
                        <a14:backgroundMark x1="18321" y1="89648" x2="17939" y2="88867"/>
                        <a14:backgroundMark x1="18702" y1="89453" x2="19466" y2="89844"/>
                        <a14:backgroundMark x1="18702" y1="89063" x2="17939" y2="88672"/>
                        <a14:backgroundMark x1="17939" y1="88672" x2="18702" y2="89258"/>
                        <a14:backgroundMark x1="18702" y1="89063" x2="18702" y2="88867"/>
                        <a14:backgroundMark x1="18702" y1="88867" x2="17939" y2="89648"/>
                      </a14:backgroundRemoval>
                    </a14:imgEffect>
                    <a14:imgEffect>
                      <a14:artisticPhotocopy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71094"/>
          <a:stretch/>
        </p:blipFill>
        <p:spPr>
          <a:xfrm>
            <a:off x="4087077" y="2134425"/>
            <a:ext cx="1663700" cy="9398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C19899B-3E7A-5148-AC14-4754119D23DE}"/>
              </a:ext>
            </a:extLst>
          </p:cNvPr>
          <p:cNvSpPr/>
          <p:nvPr/>
        </p:nvSpPr>
        <p:spPr>
          <a:xfrm>
            <a:off x="4317618" y="3561347"/>
            <a:ext cx="715020" cy="715020"/>
          </a:xfrm>
          <a:prstGeom prst="ellipse">
            <a:avLst/>
          </a:prstGeom>
          <a:solidFill>
            <a:srgbClr val="E31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643051-EFE7-9749-92BD-0E98FCA8E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453" y="1453306"/>
            <a:ext cx="3352800" cy="15748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2AFC2AA-298A-FD49-8825-63B40A31E9B3}"/>
              </a:ext>
            </a:extLst>
          </p:cNvPr>
          <p:cNvGrpSpPr/>
          <p:nvPr/>
        </p:nvGrpSpPr>
        <p:grpSpPr>
          <a:xfrm>
            <a:off x="7159364" y="4429449"/>
            <a:ext cx="2388608" cy="1567315"/>
            <a:chOff x="7159364" y="4429449"/>
            <a:chExt cx="2388608" cy="156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DC5600E-BFC8-2C41-A548-93A21819E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746" t="43362" r="25677" b="29833"/>
            <a:stretch/>
          </p:blipFill>
          <p:spPr>
            <a:xfrm>
              <a:off x="7631453" y="5549109"/>
              <a:ext cx="449337" cy="447655"/>
            </a:xfrm>
            <a:prstGeom prst="ellipse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09DF901-3A8B-2C4A-A0F4-E2FBDF2F2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188" t="10933" r="24782" b="61333"/>
            <a:stretch/>
          </p:blipFill>
          <p:spPr>
            <a:xfrm>
              <a:off x="8628016" y="5549110"/>
              <a:ext cx="446293" cy="447654"/>
            </a:xfrm>
            <a:prstGeom prst="ellipse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0EC820C-C217-6046-8E33-96EF86FE9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9364" y="4429449"/>
              <a:ext cx="2388608" cy="1119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8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B144A3-B425-8B4B-A2BA-0620A47B6E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0900" y="3487570"/>
            <a:ext cx="901700" cy="889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AB5ED22-8747-A049-9418-5868BB4A4228}"/>
              </a:ext>
            </a:extLst>
          </p:cNvPr>
          <p:cNvGrpSpPr/>
          <p:nvPr/>
        </p:nvGrpSpPr>
        <p:grpSpPr>
          <a:xfrm>
            <a:off x="5031536" y="1520055"/>
            <a:ext cx="5880100" cy="3633904"/>
            <a:chOff x="5031536" y="1520055"/>
            <a:chExt cx="5880100" cy="36339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737BF5-9F9D-6D47-964A-644B4C84043A}"/>
                </a:ext>
              </a:extLst>
            </p:cNvPr>
            <p:cNvGrpSpPr/>
            <p:nvPr/>
          </p:nvGrpSpPr>
          <p:grpSpPr>
            <a:xfrm>
              <a:off x="7243119" y="1520055"/>
              <a:ext cx="715020" cy="718279"/>
              <a:chOff x="4674026" y="4074996"/>
              <a:chExt cx="715020" cy="71827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B6AE3A-7278-C84E-96B7-E4A11EDE52C3}"/>
                  </a:ext>
                </a:extLst>
              </p:cNvPr>
              <p:cNvSpPr/>
              <p:nvPr/>
            </p:nvSpPr>
            <p:spPr>
              <a:xfrm>
                <a:off x="4674026" y="4074996"/>
                <a:ext cx="715020" cy="715020"/>
              </a:xfrm>
              <a:prstGeom prst="ellipse">
                <a:avLst/>
              </a:prstGeom>
              <a:solidFill>
                <a:srgbClr val="E319DC"/>
              </a:solidFill>
              <a:ln>
                <a:noFill/>
              </a:ln>
              <a:effectLst>
                <a:outerShdw blurRad="50800" dist="12700" dir="2820000" sx="102000" sy="102000" algn="ctr" rotWithShape="0">
                  <a:srgbClr val="000000">
                    <a:alpha val="71000"/>
                  </a:srgbClr>
                </a:outerShdw>
              </a:effectLst>
              <a:scene3d>
                <a:camera prst="orthographicFront"/>
                <a:lightRig rig="chilly" dir="t">
                  <a:rot lat="0" lon="0" rev="0"/>
                </a:lightRig>
              </a:scene3d>
              <a:sp3d prstMaterial="powder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74909E-2B28-8241-8659-D759EA6C62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duotone>
                  <a:prstClr val="black"/>
                  <a:srgbClr val="99FF34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  <a14:imgEffect>
                          <a14:colorTemperature colorTemp="4700"/>
                        </a14:imgEffect>
                        <a14:imgEffect>
                          <a14:brightnessContrast bright="100000" contrast="-39000"/>
                        </a14:imgEffect>
                      </a14:imgLayer>
                    </a14:imgProps>
                  </a:ext>
                </a:extLst>
              </a:blip>
              <a:srcRect l="1" r="-2045" b="27830"/>
              <a:stretch/>
            </p:blipFill>
            <p:spPr>
              <a:xfrm>
                <a:off x="4674026" y="4078255"/>
                <a:ext cx="715020" cy="715020"/>
              </a:xfrm>
              <a:prstGeom prst="ellipse">
                <a:avLst/>
              </a:prstGeom>
              <a:scene3d>
                <a:camera prst="orthographicFront"/>
                <a:lightRig rig="flood" dir="t">
                  <a:rot lat="0" lon="0" rev="3600000"/>
                </a:lightRig>
              </a:scene3d>
              <a:sp3d prstMaterial="powder"/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15E6AF-8992-3F41-97F1-2CC1DD4D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1536" y="2080559"/>
              <a:ext cx="5880100" cy="307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40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Ayelet Cohen</dc:creator>
  <cp:lastModifiedBy>Ayelet Cohen</cp:lastModifiedBy>
  <cp:revision>8</cp:revision>
  <dcterms:created xsi:type="dcterms:W3CDTF">2019-06-06T12:04:57Z</dcterms:created>
  <dcterms:modified xsi:type="dcterms:W3CDTF">2019-06-07T07:02:27Z</dcterms:modified>
</cp:coreProperties>
</file>