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1"/>
  </p:notesMasterIdLst>
  <p:handoutMasterIdLst>
    <p:handoutMasterId r:id="rId12"/>
  </p:handoutMasterIdLst>
  <p:sldIdLst>
    <p:sldId id="311" r:id="rId3"/>
    <p:sldId id="315" r:id="rId4"/>
    <p:sldId id="313" r:id="rId5"/>
    <p:sldId id="314" r:id="rId6"/>
    <p:sldId id="310" r:id="rId7"/>
    <p:sldId id="312" r:id="rId8"/>
    <p:sldId id="319" r:id="rId9"/>
    <p:sldId id="318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2" autoAdjust="0"/>
    <p:restoredTop sz="91931"/>
  </p:normalViewPr>
  <p:slideViewPr>
    <p:cSldViewPr>
      <p:cViewPr varScale="1">
        <p:scale>
          <a:sx n="100" d="100"/>
          <a:sy n="100" d="100"/>
        </p:scale>
        <p:origin x="70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1"/>
          <a:lstStyle>
            <a:lvl1pPr algn="r" latinLnBrk="0">
              <a:defRPr lang="he-IL" sz="1200"/>
            </a:lvl1pPr>
          </a:lstStyle>
          <a:p>
            <a:fld id="{852F4B4A-E307-47E1-839B-29F1B8175CE0}" type="datetimeFigureOut">
              <a:rPr lang="he-IL" smtClean="0"/>
              <a:pPr/>
              <a:t>ב'.אלול.תשפ"ב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1" anchor="b"/>
          <a:lstStyle>
            <a:lvl1pPr algn="r" latinLnBrk="0">
              <a:defRPr lang="he-IL" sz="1200"/>
            </a:lvl1pPr>
          </a:lstStyle>
          <a:p>
            <a:fld id="{D282FD4B-2110-4CA1-A54C-09B9C2E10B3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21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1"/>
          <a:lstStyle>
            <a:lvl1pPr algn="r" latinLnBrk="0">
              <a:defRPr lang="he-IL" sz="1200"/>
            </a:lvl1pPr>
          </a:lstStyle>
          <a:p>
            <a:fld id="{FD6FDD18-DE22-4C8A-AD4A-80E4D221ED62}" type="datetimeFigureOut">
              <a:rPr lang="he-IL"/>
              <a:pPr/>
              <a:t>ב'.אלול.תשפ"ב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1" anchor="ctr"/>
          <a:lstStyle/>
          <a:p>
            <a:pPr algn="r" rtl="1"/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1">
            <a:normAutofit/>
          </a:bodyPr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1" anchor="b"/>
          <a:lstStyle>
            <a:lvl1pPr algn="r" latinLnBrk="0">
              <a:defRPr lang="he-IL" sz="1200"/>
            </a:lvl1pPr>
          </a:lstStyle>
          <a:p>
            <a:fld id="{DBA6C2E0-B7F0-4AB2-8A87-0FCC1A736427}" type="slidenum">
              <a:rPr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957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rtl="0" latinLnBrk="0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2D3D8C-9E1A-5898-838D-6355DA90C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A1120B1-C96B-39AA-1FC3-5A582CB95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663D98-7D15-DCE3-72BD-410A7589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A51-C2E5-408A-8504-0C83EDDEDAF4}" type="datetimeFigureOut">
              <a:rPr lang="he-IL" smtClean="0"/>
              <a:pPr/>
              <a:t>ב'.אלול.תשפ"ב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54E2D0-A02E-66A3-1849-7075DEDA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B026A0E-0215-509F-1AEE-3701EC12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8CE7-68F5-41DF-B820-82E57A42546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28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F47AA3-F85B-DEA7-9373-A19AAE67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D43028A-C206-8AE1-218A-60ED553CF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EF99BE-C95E-4E8F-98A1-1FBA9B1C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A51-C2E5-408A-8504-0C83EDDEDAF4}" type="datetimeFigureOut">
              <a:rPr lang="he-IL" smtClean="0"/>
              <a:pPr/>
              <a:t>ב'.אלול.תשפ"ב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EE765A-E7F1-C3CA-CD82-B06ECBC5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5EA3FE-AAF4-A2FB-A55A-111D1BB4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8CE7-68F5-41DF-B820-82E57A42546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063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F0C22E6-32FF-63F4-6F45-9097657BD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E526050-CF38-DD63-5B5F-CF610822D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0F885C-146D-FBB8-48F1-78688440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A51-C2E5-408A-8504-0C83EDDEDAF4}" type="datetimeFigureOut">
              <a:rPr lang="he-IL" smtClean="0"/>
              <a:pPr/>
              <a:t>ב'.אלול.תשפ"ב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21BEC5-95B7-CCBB-CBB4-2828D72B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99CBFC-229D-5855-36FE-A63C3B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8CE7-68F5-41DF-B820-82E57A42546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962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עוד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טקסט 9"/>
          <p:cNvSpPr>
            <a:spLocks noGrp="1"/>
          </p:cNvSpPr>
          <p:nvPr>
            <p:ph type="body" sz="quarter" idx="16"/>
          </p:nvPr>
        </p:nvSpPr>
        <p:spPr>
          <a:xfrm>
            <a:off x="711200" y="3619500"/>
            <a:ext cx="10464800" cy="838200"/>
          </a:xfrm>
        </p:spPr>
        <p:txBody>
          <a:bodyPr anchor="b" anchorCtr="0">
            <a:noAutofit/>
          </a:bodyPr>
          <a:lstStyle>
            <a:lvl1pPr marL="0" indent="0" algn="r" latinLnBrk="0">
              <a:spcBef>
                <a:spcPts val="0"/>
              </a:spcBef>
              <a:buFontTx/>
              <a:buNone/>
              <a:defRPr lang="he-IL" sz="4800" kern="1200" cap="all" baseline="0">
                <a:solidFill>
                  <a:schemeClr val="tx1"/>
                </a:solidFill>
                <a:effectLst>
                  <a:outerShdw blurRad="94454" dist="50800" dir="2700000" algn="tl" rotWithShape="0">
                    <a:srgbClr val="000000">
                      <a:alpha val="36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buFontTx/>
              <a:buNone/>
              <a:defRPr lang="he-IL"/>
            </a:lvl2pPr>
            <a:lvl3pPr>
              <a:buFontTx/>
              <a:buNone/>
              <a:defRPr lang="he-IL"/>
            </a:lvl3pPr>
            <a:lvl4pPr>
              <a:buFontTx/>
              <a:buNone/>
              <a:defRPr lang="he-IL"/>
            </a:lvl4pPr>
            <a:lvl5pPr>
              <a:buFontTx/>
              <a:buNone/>
              <a:defRPr lang="he-IL"/>
            </a:lvl5pPr>
          </a:lstStyle>
          <a:p>
            <a:pPr lvl="0" algn="r" rtl="1"/>
            <a:r>
              <a:rPr lang="he-IL"/>
              <a:t>ערוך סגנונות טקסט של תבנית בסיס</a:t>
            </a:r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3"/>
          </p:nvPr>
        </p:nvSpPr>
        <p:spPr>
          <a:xfrm>
            <a:off x="1320800" y="4343400"/>
            <a:ext cx="9855200" cy="914400"/>
          </a:xfrm>
        </p:spPr>
        <p:txBody>
          <a:bodyPr>
            <a:noAutofit/>
          </a:bodyPr>
          <a:lstStyle>
            <a:lvl1pPr algn="r" latinLnBrk="0">
              <a:buFontTx/>
              <a:buNone/>
              <a:defRPr lang="he-IL" sz="1600"/>
            </a:lvl1pPr>
            <a:lvl2pPr>
              <a:buFontTx/>
              <a:buNone/>
              <a:defRPr lang="he-IL"/>
            </a:lvl2pPr>
            <a:lvl3pPr>
              <a:buFontTx/>
              <a:buNone/>
              <a:defRPr lang="he-IL"/>
            </a:lvl3pPr>
            <a:lvl4pPr>
              <a:buFontTx/>
              <a:buNone/>
              <a:defRPr lang="he-IL"/>
            </a:lvl4pPr>
            <a:lvl5pPr>
              <a:buFontTx/>
              <a:buNone/>
              <a:defRPr lang="he-IL"/>
            </a:lvl5pPr>
          </a:lstStyle>
          <a:p>
            <a:pPr lvl="0" algn="r" rtl="1"/>
            <a:r>
              <a:rPr lang="he-IL"/>
              <a:t>ערוך סגנונות טקסט של תבנית בסיס</a:t>
            </a:r>
          </a:p>
        </p:txBody>
      </p:sp>
      <p:sp>
        <p:nvSpPr>
          <p:cNvPr id="8" name="מציין מיקום טקסט 7"/>
          <p:cNvSpPr>
            <a:spLocks noGrp="1"/>
          </p:cNvSpPr>
          <p:nvPr>
            <p:ph type="body" sz="quarter" idx="14"/>
          </p:nvPr>
        </p:nvSpPr>
        <p:spPr>
          <a:xfrm>
            <a:off x="1320800" y="1476376"/>
            <a:ext cx="7213600" cy="352425"/>
          </a:xfrm>
        </p:spPr>
        <p:txBody>
          <a:bodyPr anchor="b" anchorCtr="0"/>
          <a:lstStyle>
            <a:lvl1pPr algn="r" latinLnBrk="0">
              <a:buFontTx/>
              <a:buNone/>
              <a:defRPr lang="he-IL" sz="1600"/>
            </a:lvl1pPr>
            <a:lvl2pPr>
              <a:buFontTx/>
              <a:buNone/>
              <a:defRPr lang="he-IL"/>
            </a:lvl2pPr>
            <a:lvl3pPr>
              <a:buFontTx/>
              <a:buNone/>
              <a:defRPr lang="he-IL"/>
            </a:lvl3pPr>
            <a:lvl4pPr>
              <a:buFontTx/>
              <a:buNone/>
              <a:defRPr lang="he-IL"/>
            </a:lvl4pPr>
            <a:lvl5pPr>
              <a:buFontTx/>
              <a:buNone/>
              <a:defRPr lang="he-IL"/>
            </a:lvl5pPr>
          </a:lstStyle>
          <a:p>
            <a:pPr lvl="0" algn="r" rtl="1"/>
            <a:r>
              <a:rPr lang="he-IL"/>
              <a:t>ערוך סגנונות טקסט של תבנית בסיס</a:t>
            </a:r>
          </a:p>
        </p:txBody>
      </p:sp>
      <p:sp>
        <p:nvSpPr>
          <p:cNvPr id="9" name="מציין מיקום טקסט 8"/>
          <p:cNvSpPr>
            <a:spLocks noGrp="1"/>
          </p:cNvSpPr>
          <p:nvPr>
            <p:ph type="body" sz="quarter" idx="15"/>
          </p:nvPr>
        </p:nvSpPr>
        <p:spPr>
          <a:xfrm>
            <a:off x="1320800" y="5819778"/>
            <a:ext cx="9855200" cy="304799"/>
          </a:xfrm>
        </p:spPr>
        <p:txBody>
          <a:bodyPr>
            <a:noAutofit/>
          </a:bodyPr>
          <a:lstStyle>
            <a:lvl1pPr algn="r" latinLnBrk="0">
              <a:buFontTx/>
              <a:buNone/>
              <a:defRPr lang="he-IL" sz="1200"/>
            </a:lvl1pPr>
            <a:lvl2pPr>
              <a:buFontTx/>
              <a:buNone/>
              <a:defRPr lang="he-IL"/>
            </a:lvl2pPr>
            <a:lvl3pPr>
              <a:buFontTx/>
              <a:buNone/>
              <a:defRPr lang="he-IL"/>
            </a:lvl3pPr>
            <a:lvl4pPr>
              <a:buFontTx/>
              <a:buNone/>
              <a:defRPr lang="he-IL"/>
            </a:lvl4pPr>
            <a:lvl5pPr>
              <a:buFontTx/>
              <a:buNone/>
              <a:defRPr lang="he-IL"/>
            </a:lvl5pPr>
          </a:lstStyle>
          <a:p>
            <a:pPr lvl="0" algn="r" rtl="1"/>
            <a:r>
              <a:rPr lang="he-IL"/>
              <a:t>ערוך סגנונות טקסט של תבנית בסיס</a:t>
            </a:r>
          </a:p>
        </p:txBody>
      </p:sp>
      <p:sp>
        <p:nvSpPr>
          <p:cNvPr id="12" name="Rectangle 1"/>
          <p:cNvSpPr>
            <a:spLocks noGrp="1"/>
          </p:cNvSpPr>
          <p:nvPr>
            <p:ph type="title"/>
          </p:nvPr>
        </p:nvSpPr>
        <p:spPr>
          <a:xfrm>
            <a:off x="1320800" y="609600"/>
            <a:ext cx="10871200" cy="989013"/>
          </a:xfrm>
        </p:spPr>
        <p:txBody>
          <a:bodyPr anchor="ctr" anchorCtr="0">
            <a:normAutofit/>
          </a:bodyPr>
          <a:lstStyle>
            <a:lvl1pPr algn="r" latinLnBrk="0">
              <a:defRPr lang="he-IL" sz="4400">
                <a:solidFill>
                  <a:schemeClr val="tx1"/>
                </a:solidFill>
                <a:latin typeface="+mn-lt"/>
              </a:defRPr>
            </a:lvl1pPr>
          </a:lstStyle>
          <a:p>
            <a:pPr algn="r" rtl="1"/>
            <a:r>
              <a:rPr lang="he-IL"/>
              <a:t>לחץ כדי לערוך סגנון כותרת של תבנית בסיס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397000" y="5808662"/>
            <a:ext cx="7112000" cy="1588"/>
          </a:xfrm>
          <a:prstGeom prst="line">
            <a:avLst/>
          </a:prstGeom>
          <a:noFill/>
          <a:ln w="6350" cap="rnd" cmpd="sng" algn="ctr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E03DA-9F92-E838-A483-F29FFE49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286C85-8C6C-CAA0-7DC5-642A3CEE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AFCA16-E956-0B30-FE9A-EFEA4D9B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A51-C2E5-408A-8504-0C83EDDEDAF4}" type="datetimeFigureOut">
              <a:rPr lang="he-IL" smtClean="0"/>
              <a:pPr/>
              <a:t>ב'.אלול.תשפ"ב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FF42DA-8F57-39BA-0CA4-090ACCFD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C1EC48-3700-BB67-3F4C-1119F8BF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8CE7-68F5-41DF-B820-82E57A42546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398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C19330-69C7-3544-A59F-FBFBF8E3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BF795B5-44D6-A4EA-B142-F4B9E283E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6C7DF1-922E-F206-9C55-64F29726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A51-C2E5-408A-8504-0C83EDDEDAF4}" type="datetimeFigureOut">
              <a:rPr lang="he-IL" smtClean="0"/>
              <a:pPr/>
              <a:t>ב'.אלול.תשפ"ב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601B74-3F28-E2F5-449D-6783BD35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B6202A5-76A0-D484-81F4-907AAC7C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8CE7-68F5-41DF-B820-82E57A42546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022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BD4F94-697A-5F78-BA39-F729761A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9AF85C-DBD5-ADBF-65C6-1EB56371B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9D2A27B-11FE-7416-03D8-BF314298A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B8AD04C-8550-F983-0FC9-B754E55A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A51-C2E5-408A-8504-0C83EDDEDAF4}" type="datetimeFigureOut">
              <a:rPr lang="he-IL" smtClean="0"/>
              <a:pPr/>
              <a:t>ב'.אלול.תשפ"ב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6AABD59-A906-966C-393F-3AFE65C8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527DF92-DF37-0583-99F3-5B926076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8CE7-68F5-41DF-B820-82E57A42546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366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563511-20B9-F485-BB08-8ED73A24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931E857-15EF-E7AE-75B8-47DDDE85E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0781211-D565-278E-CF56-1BF81397E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5264222-DF3F-5628-8B2B-2744918BF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694A6FB-0B63-BC28-E68C-A3FF95411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049C317-5AD7-1FCD-3899-0F37634C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A51-C2E5-408A-8504-0C83EDDEDAF4}" type="datetimeFigureOut">
              <a:rPr lang="he-IL" smtClean="0"/>
              <a:pPr/>
              <a:t>ב'.אלול.תשפ"ב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46FADC3-8552-6E30-5248-C334E3C8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997107D-0577-0809-9961-7186D351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8CE7-68F5-41DF-B820-82E57A42546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956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A25295-19E9-11F3-B3D2-F61BB0A9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13D6E41-75B7-5B4D-9399-A1A8561D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A51-C2E5-408A-8504-0C83EDDEDAF4}" type="datetimeFigureOut">
              <a:rPr lang="he-IL" smtClean="0"/>
              <a:pPr/>
              <a:t>ב'.אלול.תשפ"ב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C9A4B10-CF35-4ABE-3ACC-61004789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B36811D-6E3B-B636-C901-24DE2DB8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8CE7-68F5-41DF-B820-82E57A42546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631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8E56262-B5BC-97BF-47B1-96C3A0AA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A51-C2E5-408A-8504-0C83EDDEDAF4}" type="datetimeFigureOut">
              <a:rPr lang="he-IL" smtClean="0"/>
              <a:pPr/>
              <a:t>ב'.אלול.תשפ"ב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C5C3E70-5B0C-28EA-5284-3FF42769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5FA12E-B101-4970-BA1E-52D31C74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8CE7-68F5-41DF-B820-82E57A42546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460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3D85F8-E96A-636C-6F27-88998AE5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7A3069-AA5C-AEE2-7505-A1988EF9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ABCECD7-F3D0-0413-0941-1E6308A63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1D7AF1A-3666-137C-C278-28D3BEEC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A51-C2E5-408A-8504-0C83EDDEDAF4}" type="datetimeFigureOut">
              <a:rPr lang="he-IL" smtClean="0"/>
              <a:pPr/>
              <a:t>ב'.אלול.תשפ"ב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2DB552B-E118-FC7B-5BCC-6FC6F80B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DA4EC70-B30D-C396-0ECE-2604285F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8CE7-68F5-41DF-B820-82E57A42546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587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1F6F98-733A-33CD-2252-C11C6837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477D0CD-3840-C716-BEEF-F02C39981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9B6E295-DC38-D05B-8EE3-673EAE101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4347F6-E8BA-1277-B17E-FBFD34CC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DA51-C2E5-408A-8504-0C83EDDEDAF4}" type="datetimeFigureOut">
              <a:rPr lang="he-IL" smtClean="0"/>
              <a:pPr/>
              <a:t>ב'.אלול.תשפ"ב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9D3B98C-F543-446A-7A40-0ED16473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039D6EA-B30E-18C8-D4AD-528A99BE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8CE7-68F5-41DF-B820-82E57A42546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917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82C5894-FC19-A1C8-50F7-AE2AA8F8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8A1BA6-97F0-D6A5-3E09-05C919E5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F3773F5-F3ED-813A-E710-628BD955C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0DA51-C2E5-408A-8504-0C83EDDEDAF4}" type="datetimeFigureOut">
              <a:rPr lang="he-IL" smtClean="0"/>
              <a:pPr/>
              <a:t>ב'.אלול.תשפ"ב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6B3CC03-84F7-371B-5DED-981FEDDE2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9A20FC-8397-38E5-498A-25746E577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8CE7-68F5-41DF-B820-82E57A42546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454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55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79B02F-DC69-4FF3-87BD-9AFD66F6B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Apple Website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C147BC3-7687-208E-B9C7-34ADCB2DE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3096"/>
            <a:ext cx="9144000" cy="964704"/>
          </a:xfrm>
        </p:spPr>
        <p:txBody>
          <a:bodyPr>
            <a:normAutofit/>
          </a:bodyPr>
          <a:lstStyle/>
          <a:p>
            <a:pPr rtl="0"/>
            <a:r>
              <a:rPr lang="en-US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Avigail Shlomov 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en-US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 Ayelet Daniel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261178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11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30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0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7D8F56-1177-B4F7-FB99-F6AB258E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293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Online Apple Store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1B66FD-A6DC-10D3-F4DE-FA18182CE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8022"/>
            <a:ext cx="10515600" cy="3127202"/>
          </a:xfrm>
        </p:spPr>
        <p:txBody>
          <a:bodyPr/>
          <a:lstStyle/>
          <a:p>
            <a:pPr marL="406400" indent="-4064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Register and sign in</a:t>
            </a:r>
          </a:p>
          <a:p>
            <a:pPr marL="406400" indent="-4064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he-IL" sz="24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064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Shopping cart and history</a:t>
            </a:r>
          </a:p>
          <a:p>
            <a:pPr marL="4064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064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Watching products by category and filtered by different filters</a:t>
            </a:r>
          </a:p>
          <a:p>
            <a:pPr marL="4064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2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44B6E1F4-01A1-ECB9-D843-5CDC6E129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353"/>
            <a:ext cx="12192000" cy="6139031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45989BF8-C647-B131-73FA-77636386EC96}"/>
              </a:ext>
            </a:extLst>
          </p:cNvPr>
          <p:cNvSpPr txBox="1">
            <a:spLocks/>
          </p:cNvSpPr>
          <p:nvPr/>
        </p:nvSpPr>
        <p:spPr>
          <a:xfrm>
            <a:off x="838200" y="83571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ERD</a:t>
            </a:r>
            <a:r>
              <a:rPr lang="en-US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Entity Relationship Diagram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868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8F21981E-CDE8-BB01-F2C8-452A214AE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26" y="0"/>
            <a:ext cx="2719346" cy="6858000"/>
          </a:xfrm>
          <a:prstGeom prst="rect">
            <a:avLst/>
          </a:prstGeom>
        </p:spPr>
      </p:pic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2D964F12-F235-FDE4-3121-8FDF84524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548680"/>
            <a:ext cx="36576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3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7D8F56-1177-B4F7-FB99-F6AB258E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293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Challenges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1B66FD-A6DC-10D3-F4DE-FA18182CE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8022"/>
            <a:ext cx="10515600" cy="3127202"/>
          </a:xfrm>
        </p:spPr>
        <p:txBody>
          <a:bodyPr/>
          <a:lstStyle/>
          <a:p>
            <a:pPr marL="406400" indent="-4064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Server – procedures and controllers</a:t>
            </a:r>
            <a:endParaRPr lang="he-IL" sz="24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06400" indent="-4064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he-IL" sz="24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064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CS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– responsive</a:t>
            </a:r>
          </a:p>
          <a:p>
            <a:pPr marL="4064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064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Feature – cart and history of a user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9753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31938F4-6ECC-4600-93AF-1AAC0CEE02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</Words>
  <Application>Microsoft Macintosh PowerPoint</Application>
  <PresentationFormat>מסך רחב</PresentationFormat>
  <Paragraphs>15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ערכת נושא Office</vt:lpstr>
      <vt:lpstr>Apple Website</vt:lpstr>
      <vt:lpstr>מצגת של PowerPoint‏</vt:lpstr>
      <vt:lpstr>מצגת של PowerPoint‏</vt:lpstr>
      <vt:lpstr>מצגת של PowerPoint‏</vt:lpstr>
      <vt:lpstr>Online Apple Store</vt:lpstr>
      <vt:lpstr>מצגת של PowerPoint‏</vt:lpstr>
      <vt:lpstr>מצגת של PowerPoint‏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2018-03-22T15:44:47Z</dcterms:created>
  <dcterms:modified xsi:type="dcterms:W3CDTF">2022-08-29T10:16:18Z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TC101641899990</vt:lpwstr>
  </property>
</Properties>
</file>