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AA008"/>
    <a:srgbClr val="02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8E5FC-72E4-48E9-80AC-0F74F1E3607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E0187-DBF8-4AF5-84BF-DCBA6A53F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7589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CB4B4-71BC-4F40-9A2B-2C08E26AA1E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9A484-3F0D-48FB-BB79-489066CF3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5016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2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D3D4-0C41-4423-A9D2-BDE43626F4D6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8CB-616E-47EF-B786-D9A4174B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9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31BE-BB7A-4D18-881C-286ACDA9A8E2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8CB-616E-47EF-B786-D9A4174B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1120-C7B8-4E02-A614-ED04D35A0B46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8CB-616E-47EF-B786-D9A4174B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5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1CBD-8A01-47B0-97D9-380F325BD793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8CB-616E-47EF-B786-D9A4174B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7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3205-459B-4AC1-B7DC-86C385A6ECB1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8CB-616E-47EF-B786-D9A4174B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6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A0CE-9438-49A6-A178-C3F78DDB3365}" type="datetime1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8CB-616E-47EF-B786-D9A4174B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6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172-FAD8-4A97-8E83-704605A2961D}" type="datetime1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8CB-616E-47EF-B786-D9A4174B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BB75-4878-46BA-A1B0-90628F335CDB}" type="datetime1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8CB-616E-47EF-B786-D9A4174B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7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7C49-00B6-4A7A-BECF-3E3B26ED2E3D}" type="datetime1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8CB-616E-47EF-B786-D9A4174B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1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B8F0-033F-4A82-8D16-4108188709AC}" type="datetime1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8CB-616E-47EF-B786-D9A4174B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3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ADF2-2E53-4601-9B23-7A6CDFD0621B}" type="datetime1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8CB-616E-47EF-B786-D9A4174B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4707B-A1BB-4654-B796-BC983339A604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E58CB-616E-47EF-B786-D9A4174B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1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470025"/>
          </a:xfrm>
        </p:spPr>
        <p:txBody>
          <a:bodyPr/>
          <a:lstStyle/>
          <a:p>
            <a:r>
              <a:rPr lang="he-IL" dirty="0" smtClean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ועד ידידי ישיבת 'חיי משה'</a:t>
            </a:r>
            <a:endParaRPr lang="en-US" dirty="0">
              <a:solidFill>
                <a:srgbClr val="6633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st-eliyahu\Documents\מלון\טבריה\רויאל פלאזה הכי זול\0ae213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t-eliyahu\Documents\מלון\טבריה\רויאל פלאזה הכי זול\היכל-ישיבת-פוניבז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9" t="22053" r="11469" b="17741"/>
          <a:stretch/>
        </p:blipFill>
        <p:spPr bwMode="auto">
          <a:xfrm>
            <a:off x="2267744" y="3573016"/>
            <a:ext cx="5026732" cy="27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75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152" y="620688"/>
            <a:ext cx="2890664" cy="1066130"/>
          </a:xfrm>
        </p:spPr>
        <p:txBody>
          <a:bodyPr/>
          <a:lstStyle/>
          <a:p>
            <a:r>
              <a:rPr lang="he-IL" dirty="0" smtClean="0">
                <a:solidFill>
                  <a:srgbClr val="CAA00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על הישיבה - </a:t>
            </a:r>
            <a:endParaRPr lang="en-US" dirty="0">
              <a:solidFill>
                <a:srgbClr val="CAA00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00201"/>
            <a:ext cx="8147248" cy="1324744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he-IL" dirty="0" smtClean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ישיבת 'חיי משה' הוקמה לפני כ-30 שנה, בנשיאותו של </a:t>
            </a:r>
            <a:r>
              <a:rPr lang="he-IL" dirty="0" err="1" smtClean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הרה"ר</a:t>
            </a:r>
            <a:r>
              <a:rPr lang="he-IL" dirty="0" smtClean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לישראל הרב ישראל מאיר לאו </a:t>
            </a:r>
            <a:r>
              <a:rPr lang="he-IL" dirty="0" err="1" smtClean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שליט"א</a:t>
            </a:r>
            <a:r>
              <a:rPr lang="he-IL" dirty="0" smtClean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marL="0" indent="0" algn="r">
              <a:buNone/>
            </a:pPr>
            <a:r>
              <a:rPr lang="he-IL" dirty="0" smtClean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הישיבה שוכנת בשכונת </a:t>
            </a:r>
            <a:r>
              <a:rPr lang="he-IL" dirty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הר </a:t>
            </a:r>
            <a:r>
              <a:rPr lang="he-IL" dirty="0" smtClean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נוף בירושלים.</a:t>
            </a:r>
          </a:p>
          <a:p>
            <a:pPr marL="0" indent="0" algn="r">
              <a:buNone/>
            </a:pPr>
            <a:r>
              <a:rPr lang="he-IL" dirty="0" smtClean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הישיבה מונה כ 400 בחורים.</a:t>
            </a:r>
            <a:endParaRPr lang="en-US" dirty="0">
              <a:solidFill>
                <a:srgbClr val="6633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2" descr="C:\Users\st-eliyahu\Documents\מלון\טבריה\רויאל פלאזה הכי זול\0ae213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st-eliyahu\Documents\מלון\טבריה\רויאל פלאזה הכי זול\היכל-ישיבת-פוניבז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9" t="22053" r="11469" b="17741"/>
          <a:stretch/>
        </p:blipFill>
        <p:spPr bwMode="auto">
          <a:xfrm>
            <a:off x="2479824" y="3867218"/>
            <a:ext cx="4752528" cy="261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4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332656"/>
            <a:ext cx="53078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4400" dirty="0" smtClean="0">
                <a:solidFill>
                  <a:srgbClr val="CAA00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ועד ידידי ישיבת 'חיי משה'</a:t>
            </a:r>
            <a:endParaRPr lang="en-US" sz="4400" dirty="0">
              <a:solidFill>
                <a:srgbClr val="CAA008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0562" y="1381418"/>
            <a:ext cx="8147248" cy="4783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he-IL" dirty="0" smtClean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בשנת תשע"ה הוקם וועד ידידי ישיבת 'חיי משה'</a:t>
            </a:r>
            <a:r>
              <a:rPr lang="he-IL" dirty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he-IL" dirty="0" smtClean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ע"י מספר מבוגרי הישיבה. </a:t>
            </a:r>
          </a:p>
          <a:p>
            <a:pPr marL="0" indent="0" algn="r">
              <a:buNone/>
            </a:pPr>
            <a:r>
              <a:rPr lang="he-IL" sz="5200" u="sng" dirty="0" smtClean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מטרות הוועד</a:t>
            </a:r>
            <a:r>
              <a:rPr lang="he-IL" dirty="0" smtClean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he-IL" sz="4600" dirty="0" smtClean="0">
              <a:solidFill>
                <a:srgbClr val="6633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r">
              <a:buNone/>
            </a:pPr>
            <a:r>
              <a:rPr lang="he-IL" dirty="0" smtClean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עידוד תרומות מבוגרי הישיבה תוך שמירה על קשר רציף עימם.</a:t>
            </a:r>
          </a:p>
          <a:p>
            <a:pPr marL="0" indent="0" algn="r">
              <a:buNone/>
            </a:pPr>
            <a:r>
              <a:rPr lang="he-IL" sz="4400" u="sng" dirty="0" smtClean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פעולות:</a:t>
            </a:r>
          </a:p>
          <a:p>
            <a:pPr marL="0" indent="0" algn="r">
              <a:buNone/>
            </a:pPr>
            <a:r>
              <a:rPr lang="he-IL" sz="3500" dirty="0" smtClean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#אירועי התרמה</a:t>
            </a:r>
          </a:p>
          <a:p>
            <a:pPr marL="0" indent="0" algn="r">
              <a:buNone/>
            </a:pPr>
            <a:r>
              <a:rPr lang="he-IL" sz="3500" dirty="0" smtClean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#שליחת מתנות ומזכרות בערבי חגים והזדמנויות נוספות</a:t>
            </a:r>
          </a:p>
        </p:txBody>
      </p:sp>
      <p:pic>
        <p:nvPicPr>
          <p:cNvPr id="6" name="Picture 2" descr="C:\Users\st-eliyahu\Documents\מלון\טבריה\רויאל פלאזה הכי זול\0ae213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51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7650" y="2735133"/>
            <a:ext cx="1440160" cy="752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3600" b="1" u="sng" dirty="0" smtClean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הפתרון</a:t>
            </a:r>
            <a:r>
              <a:rPr lang="he-IL" sz="3600" b="1" u="sng" dirty="0" smtClean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en-US" sz="3600" b="1" u="sng" dirty="0">
              <a:solidFill>
                <a:srgbClr val="6633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99792" y="332656"/>
            <a:ext cx="53078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4400" dirty="0" smtClean="0">
                <a:solidFill>
                  <a:srgbClr val="CAA00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ועד ידידי ישיבת 'חיי משה'</a:t>
            </a:r>
            <a:endParaRPr lang="en-US" sz="4400" dirty="0">
              <a:solidFill>
                <a:srgbClr val="CAA008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3568" y="1196752"/>
            <a:ext cx="8184242" cy="15712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he-IL" sz="4100" b="1" u="sng" dirty="0" smtClean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הבעיה</a:t>
            </a:r>
            <a:r>
              <a:rPr lang="he-IL" dirty="0" smtClean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he-IL" sz="4600" dirty="0" smtClean="0">
              <a:solidFill>
                <a:srgbClr val="6633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r">
              <a:buNone/>
            </a:pPr>
            <a:r>
              <a:rPr lang="he-IL" sz="3600" dirty="0" smtClean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ע"מ לייעל את הליך ההתרמות נדרש לבנות מאגר נתונים לשמירת פרטי הבוגרים, </a:t>
            </a:r>
          </a:p>
          <a:p>
            <a:pPr marL="0" indent="0" algn="r">
              <a:buNone/>
            </a:pPr>
            <a:r>
              <a:rPr lang="he-IL" sz="3600" dirty="0" smtClean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וכן לעקוב אחר פעולות הוועד ותוצאותיהן.</a:t>
            </a:r>
          </a:p>
          <a:p>
            <a:pPr marL="0" indent="0" algn="r">
              <a:buNone/>
            </a:pPr>
            <a:endParaRPr lang="he-IL" sz="3500" dirty="0" smtClean="0">
              <a:solidFill>
                <a:srgbClr val="6633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2" descr="C:\Users\st-eliyahu\Documents\מלון\טבריה\רויאל פלאזה הכי זול\0ae213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04048" y="3111606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YedidOn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7664" y="3429000"/>
            <a:ext cx="70974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800" dirty="0" smtClean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1. בניית </a:t>
            </a:r>
            <a:r>
              <a:rPr lang="he-IL" sz="2800" dirty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מאגר נתונים שיכיל את פרטי הבוגרים,</a:t>
            </a:r>
          </a:p>
          <a:p>
            <a:pPr algn="r"/>
            <a:r>
              <a:rPr lang="he-IL" sz="2800" dirty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את סך התרומות + פירוט תאריכי התרומה ושם התורם.</a:t>
            </a:r>
          </a:p>
          <a:p>
            <a:pPr algn="r"/>
            <a:r>
              <a:rPr lang="he-IL" sz="2800" dirty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כמו כן המאגר יכיל פרטי אירועים שונים שנערכו.</a:t>
            </a:r>
          </a:p>
          <a:p>
            <a:pPr algn="r"/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568707" y="4767828"/>
            <a:ext cx="70952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e-IL" sz="2800" dirty="0" smtClean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2. </a:t>
            </a:r>
            <a:r>
              <a:rPr lang="he-IL" sz="2800" dirty="0" smtClean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פיתוח ממשק נוח למשתמש שיאפשר הרשמה למאגר,</a:t>
            </a:r>
          </a:p>
          <a:p>
            <a:pPr algn="r"/>
            <a:r>
              <a:rPr lang="he-IL" sz="2800" dirty="0" smtClean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ויציע </a:t>
            </a:r>
            <a:r>
              <a:rPr lang="he-IL" sz="2800" smtClean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תפריטים ופונקציות לניהול </a:t>
            </a:r>
            <a:r>
              <a:rPr lang="he-IL" sz="2800" dirty="0" smtClean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שוטף של הוועד.</a:t>
            </a:r>
            <a:endParaRPr lang="he-IL" sz="2800" dirty="0">
              <a:solidFill>
                <a:srgbClr val="6633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1312" y="5676813"/>
            <a:ext cx="78488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800" dirty="0" smtClean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3. מערכת התראות </a:t>
            </a:r>
            <a:r>
              <a:rPr lang="he-IL" sz="2800" dirty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שונות למנהלים בהתאם לבקשתם, </a:t>
            </a:r>
            <a:r>
              <a:rPr lang="he-IL" sz="2800" dirty="0" smtClean="0">
                <a:solidFill>
                  <a:srgbClr val="66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כגון מספר ימים לפני תום זמן תשלומי תרומה.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6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185</Words>
  <Application>Microsoft Office PowerPoint</Application>
  <PresentationFormat>On-screen Show (4:3)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Aharoni</vt:lpstr>
      <vt:lpstr>Arial</vt:lpstr>
      <vt:lpstr>Calibri</vt:lpstr>
      <vt:lpstr>Office Theme</vt:lpstr>
      <vt:lpstr>ועד ידידי ישיבת 'חיי משה'</vt:lpstr>
      <vt:lpstr>על הישיבה -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ידידי ישיבת 'חיי משה'</dc:title>
  <dc:creator>Student Eliyahu</dc:creator>
  <cp:lastModifiedBy>Tmura</cp:lastModifiedBy>
  <cp:revision>11</cp:revision>
  <dcterms:created xsi:type="dcterms:W3CDTF">2016-11-07T09:10:53Z</dcterms:created>
  <dcterms:modified xsi:type="dcterms:W3CDTF">2016-11-08T15:27:27Z</dcterms:modified>
</cp:coreProperties>
</file>