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46D8DCA5-D731-40F8-A6A3-C3FB39489231}" type="datetimeFigureOut">
              <a:rPr lang="en-IN" smtClean="0"/>
              <a:t>20-09-2022</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746D8EC-6AD8-4538-90D3-F13888CD93B4}" type="slidenum">
              <a:rPr lang="en-IN" smtClean="0"/>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D8DCA5-D731-40F8-A6A3-C3FB39489231}"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46D8EC-6AD8-4538-90D3-F13888CD93B4}" type="slidenum">
              <a:rPr lang="en-IN" smtClean="0"/>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D8DCA5-D731-40F8-A6A3-C3FB39489231}"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46D8EC-6AD8-4538-90D3-F13888CD93B4}" type="slidenum">
              <a:rPr lang="en-IN" smtClean="0"/>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D8DCA5-D731-40F8-A6A3-C3FB39489231}"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46D8EC-6AD8-4538-90D3-F13888CD93B4}" type="slidenum">
              <a:rPr lang="en-IN" smtClean="0"/>
              <a:t>‹#›</a:t>
            </a:fld>
            <a:endParaRPr lang="en-IN"/>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D8DCA5-D731-40F8-A6A3-C3FB39489231}"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46D8EC-6AD8-4538-90D3-F13888CD93B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6D8DCA5-D731-40F8-A6A3-C3FB39489231}"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46D8EC-6AD8-4538-90D3-F13888CD93B4}"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D8DCA5-D731-40F8-A6A3-C3FB39489231}" type="datetimeFigureOut">
              <a:rPr lang="en-IN" smtClean="0"/>
              <a:t>20-09-2022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46D8EC-6AD8-4538-90D3-F13888CD93B4}" type="slidenum">
              <a:rPr lang="en-IN" smtClean="0"/>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D8DCA5-D731-40F8-A6A3-C3FB39489231}" type="datetimeFigureOut">
              <a:rPr lang="en-IN" smtClean="0"/>
              <a:t>20-09-2022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46D8EC-6AD8-4538-90D3-F13888CD93B4}" type="slidenum">
              <a:rPr lang="en-IN" smtClean="0"/>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D8DCA5-D731-40F8-A6A3-C3FB39489231}" type="datetimeFigureOut">
              <a:rPr lang="en-IN" smtClean="0"/>
              <a:t>20-09-2022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46D8EC-6AD8-4538-90D3-F13888CD93B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D8DCA5-D731-40F8-A6A3-C3FB39489231}"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46D8EC-6AD8-4538-90D3-F13888CD93B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D8DCA5-D731-40F8-A6A3-C3FB39489231}"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46D8EC-6AD8-4538-90D3-F13888CD93B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46D8DCA5-D731-40F8-A6A3-C3FB39489231}" type="datetimeFigureOut">
              <a:rPr lang="en-IN" smtClean="0"/>
              <a:t>20-09-2022</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0746D8EC-6AD8-4538-90D3-F13888CD93B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1052736"/>
            <a:ext cx="6629400" cy="1219201"/>
          </a:xfrm>
        </p:spPr>
        <p:txBody>
          <a:bodyPr/>
          <a:lstStyle/>
          <a:p>
            <a:r>
              <a:rPr lang="en-IN" dirty="0" err="1"/>
              <a:t>Airbnb</a:t>
            </a:r>
            <a:r>
              <a:rPr lang="en-IN" dirty="0"/>
              <a:t> Storytelling Assignment</a:t>
            </a:r>
          </a:p>
        </p:txBody>
      </p:sp>
      <p:sp>
        <p:nvSpPr>
          <p:cNvPr id="3" name="Subtitle 2"/>
          <p:cNvSpPr>
            <a:spLocks noGrp="1"/>
          </p:cNvSpPr>
          <p:nvPr>
            <p:ph type="subTitle" idx="1"/>
          </p:nvPr>
        </p:nvSpPr>
        <p:spPr/>
        <p:txBody>
          <a:bodyPr>
            <a:normAutofit lnSpcReduction="10000"/>
          </a:bodyPr>
          <a:lstStyle/>
          <a:p>
            <a:pPr algn="r"/>
            <a:endParaRPr lang="en-IN" dirty="0" smtClean="0"/>
          </a:p>
          <a:p>
            <a:pPr algn="r"/>
            <a:endParaRPr lang="en-IN" dirty="0"/>
          </a:p>
          <a:p>
            <a:pPr algn="r"/>
            <a:endParaRPr lang="en-IN" dirty="0" smtClean="0"/>
          </a:p>
          <a:p>
            <a:pPr algn="r"/>
            <a:r>
              <a:rPr lang="en-IN" b="1" dirty="0" err="1">
                <a:effectLst/>
              </a:rPr>
              <a:t>Ameya</a:t>
            </a:r>
            <a:r>
              <a:rPr lang="en-IN" b="1" dirty="0">
                <a:effectLst/>
              </a:rPr>
              <a:t> </a:t>
            </a:r>
            <a:r>
              <a:rPr lang="en-IN" b="1" dirty="0" err="1">
                <a:effectLst/>
              </a:rPr>
              <a:t>Kulkarni</a:t>
            </a:r>
            <a:endParaRPr lang="en-IN" b="1" dirty="0">
              <a:effectLst/>
            </a:endParaRPr>
          </a:p>
          <a:p>
            <a:pPr algn="r"/>
            <a:endParaRPr lang="en-IN" dirty="0"/>
          </a:p>
        </p:txBody>
      </p:sp>
    </p:spTree>
    <p:extLst>
      <p:ext uri="{BB962C8B-B14F-4D97-AF65-F5344CB8AC3E}">
        <p14:creationId xmlns:p14="http://schemas.microsoft.com/office/powerpoint/2010/main" val="652938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Used Reviews per Listing as the popularity measure to gain information on customer </a:t>
            </a:r>
            <a:r>
              <a:rPr lang="en-US" dirty="0" smtClean="0"/>
              <a:t>preferences.</a:t>
            </a:r>
          </a:p>
          <a:p>
            <a:r>
              <a:rPr lang="en-US" dirty="0" smtClean="0"/>
              <a:t>Number </a:t>
            </a:r>
            <a:r>
              <a:rPr lang="en-US" dirty="0"/>
              <a:t>of reviews assumed to be a base measure to find customer </a:t>
            </a:r>
            <a:r>
              <a:rPr lang="en-US" dirty="0" smtClean="0"/>
              <a:t>preferences.</a:t>
            </a:r>
          </a:p>
          <a:p>
            <a:r>
              <a:rPr lang="en-US" dirty="0" smtClean="0"/>
              <a:t>Null </a:t>
            </a:r>
            <a:r>
              <a:rPr lang="en-US" dirty="0"/>
              <a:t>values assumed to have no material impact on </a:t>
            </a:r>
            <a:r>
              <a:rPr lang="en-US" dirty="0" smtClean="0"/>
              <a:t>analysis.</a:t>
            </a:r>
            <a:endParaRPr lang="en-IN" dirty="0"/>
          </a:p>
        </p:txBody>
      </p:sp>
      <p:sp>
        <p:nvSpPr>
          <p:cNvPr id="3" name="Title 2"/>
          <p:cNvSpPr>
            <a:spLocks noGrp="1"/>
          </p:cNvSpPr>
          <p:nvPr>
            <p:ph type="title"/>
          </p:nvPr>
        </p:nvSpPr>
        <p:spPr/>
        <p:txBody>
          <a:bodyPr/>
          <a:lstStyle/>
          <a:p>
            <a:r>
              <a:rPr lang="en-IN" sz="4400" dirty="0"/>
              <a:t>Appendix: Data Assumptions</a:t>
            </a:r>
          </a:p>
        </p:txBody>
      </p:sp>
    </p:spTree>
    <p:extLst>
      <p:ext uri="{BB962C8B-B14F-4D97-AF65-F5344CB8AC3E}">
        <p14:creationId xmlns:p14="http://schemas.microsoft.com/office/powerpoint/2010/main" val="3039227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Objective </a:t>
            </a:r>
            <a:endParaRPr lang="en-IN" dirty="0" smtClean="0"/>
          </a:p>
          <a:p>
            <a:r>
              <a:rPr lang="en-IN" dirty="0" smtClean="0"/>
              <a:t>Background</a:t>
            </a:r>
          </a:p>
          <a:p>
            <a:r>
              <a:rPr lang="en-IN" dirty="0"/>
              <a:t>Key </a:t>
            </a:r>
            <a:r>
              <a:rPr lang="en-IN" dirty="0" smtClean="0"/>
              <a:t>Findings</a:t>
            </a:r>
          </a:p>
          <a:p>
            <a:r>
              <a:rPr lang="en-IN" dirty="0" smtClean="0"/>
              <a:t>Recommendations</a:t>
            </a:r>
          </a:p>
          <a:p>
            <a:r>
              <a:rPr lang="en-IN" dirty="0" smtClean="0"/>
              <a:t>Appendix</a:t>
            </a:r>
          </a:p>
          <a:p>
            <a:pPr lvl="1">
              <a:buFont typeface="Arial" pitchFamily="34" charset="0"/>
              <a:buChar char="•"/>
            </a:pPr>
            <a:endParaRPr lang="en-IN" dirty="0" smtClean="0"/>
          </a:p>
        </p:txBody>
      </p:sp>
      <p:sp>
        <p:nvSpPr>
          <p:cNvPr id="3" name="Title 2"/>
          <p:cNvSpPr>
            <a:spLocks noGrp="1"/>
          </p:cNvSpPr>
          <p:nvPr>
            <p:ph type="title"/>
          </p:nvPr>
        </p:nvSpPr>
        <p:spPr/>
        <p:txBody>
          <a:bodyPr/>
          <a:lstStyle/>
          <a:p>
            <a:r>
              <a:rPr lang="en-IN" dirty="0"/>
              <a:t>Index</a:t>
            </a:r>
            <a:endParaRPr lang="en-IN" dirty="0"/>
          </a:p>
        </p:txBody>
      </p:sp>
    </p:spTree>
    <p:extLst>
      <p:ext uri="{BB962C8B-B14F-4D97-AF65-F5344CB8AC3E}">
        <p14:creationId xmlns:p14="http://schemas.microsoft.com/office/powerpoint/2010/main" val="2305570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Improve </a:t>
            </a:r>
            <a:r>
              <a:rPr lang="en-US" dirty="0"/>
              <a:t>our shared understanding about </a:t>
            </a:r>
            <a:r>
              <a:rPr lang="en-US" dirty="0" smtClean="0"/>
              <a:t>the market </a:t>
            </a:r>
            <a:r>
              <a:rPr lang="en-US" dirty="0"/>
              <a:t>conditions </a:t>
            </a:r>
            <a:endParaRPr lang="en-US" dirty="0" smtClean="0"/>
          </a:p>
          <a:p>
            <a:r>
              <a:rPr lang="en-US" dirty="0"/>
              <a:t> </a:t>
            </a:r>
            <a:r>
              <a:rPr lang="en-US" dirty="0" smtClean="0"/>
              <a:t>Improve </a:t>
            </a:r>
            <a:r>
              <a:rPr lang="en-US" dirty="0"/>
              <a:t>shared understanding about our customers </a:t>
            </a:r>
            <a:endParaRPr lang="en-US" dirty="0" smtClean="0"/>
          </a:p>
          <a:p>
            <a:r>
              <a:rPr lang="en-US" dirty="0"/>
              <a:t> </a:t>
            </a:r>
            <a:r>
              <a:rPr lang="en-US" dirty="0" smtClean="0"/>
              <a:t>Provide </a:t>
            </a:r>
            <a:r>
              <a:rPr lang="en-US" dirty="0"/>
              <a:t>recommendation to various departments to be prepared for the changes post pandemic</a:t>
            </a:r>
            <a:endParaRPr lang="en-IN" dirty="0"/>
          </a:p>
        </p:txBody>
      </p:sp>
      <p:sp>
        <p:nvSpPr>
          <p:cNvPr id="3" name="Title 2"/>
          <p:cNvSpPr>
            <a:spLocks noGrp="1"/>
          </p:cNvSpPr>
          <p:nvPr>
            <p:ph type="title"/>
          </p:nvPr>
        </p:nvSpPr>
        <p:spPr/>
        <p:txBody>
          <a:bodyPr/>
          <a:lstStyle/>
          <a:p>
            <a:r>
              <a:rPr lang="en-IN" dirty="0"/>
              <a:t>Objective</a:t>
            </a:r>
          </a:p>
        </p:txBody>
      </p:sp>
    </p:spTree>
    <p:extLst>
      <p:ext uri="{BB962C8B-B14F-4D97-AF65-F5344CB8AC3E}">
        <p14:creationId xmlns:p14="http://schemas.microsoft.com/office/powerpoint/2010/main" val="729126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000" b="1" dirty="0" err="1"/>
              <a:t>Airbnb</a:t>
            </a:r>
            <a:r>
              <a:rPr lang="en-US" sz="2000" b="1" dirty="0"/>
              <a:t>, Inc.</a:t>
            </a:r>
            <a:r>
              <a:rPr lang="en-US" sz="2000" dirty="0"/>
              <a:t> </a:t>
            </a:r>
            <a:r>
              <a:rPr lang="en-US" sz="2000" dirty="0" smtClean="0"/>
              <a:t>is </a:t>
            </a:r>
            <a:r>
              <a:rPr lang="en-US" sz="2000" dirty="0"/>
              <a:t>an American company that operates an online marketplace for lodging, primarily homestays for vacation rentals, and tourism activities. Based in San Francisco, California, the platform is accessible via website and mobile app. </a:t>
            </a:r>
            <a:endParaRPr lang="en-US" sz="2000" dirty="0" smtClean="0"/>
          </a:p>
          <a:p>
            <a:pPr marL="0" indent="0">
              <a:buNone/>
            </a:pPr>
            <a:endParaRPr lang="en-US" sz="2000" dirty="0" smtClean="0"/>
          </a:p>
          <a:p>
            <a:pPr marL="0" indent="0">
              <a:buNone/>
            </a:pPr>
            <a:r>
              <a:rPr lang="en-US" sz="2000" dirty="0" err="1" smtClean="0"/>
              <a:t>Airbnb</a:t>
            </a:r>
            <a:r>
              <a:rPr lang="en-US" sz="2000" dirty="0" smtClean="0"/>
              <a:t> </a:t>
            </a:r>
            <a:r>
              <a:rPr lang="en-US" sz="2000" dirty="0"/>
              <a:t>does not own any of the listed properties; instead, it profits by receiving commission from each booking. The company was founded in 2008 by Brian </a:t>
            </a:r>
            <a:r>
              <a:rPr lang="en-US" sz="2000" dirty="0" err="1"/>
              <a:t>Chesky</a:t>
            </a:r>
            <a:r>
              <a:rPr lang="en-US" sz="2000" dirty="0"/>
              <a:t>, Nathan </a:t>
            </a:r>
            <a:r>
              <a:rPr lang="en-US" sz="2000" dirty="0" err="1"/>
              <a:t>Blecharczyk</a:t>
            </a:r>
            <a:r>
              <a:rPr lang="en-US" sz="2000" dirty="0"/>
              <a:t>, and Joe </a:t>
            </a:r>
            <a:r>
              <a:rPr lang="en-US" sz="2000" dirty="0" err="1"/>
              <a:t>Gebbia</a:t>
            </a:r>
            <a:r>
              <a:rPr lang="en-US" sz="2000" dirty="0"/>
              <a:t>. </a:t>
            </a:r>
            <a:r>
              <a:rPr lang="en-US" sz="2000" dirty="0" err="1"/>
              <a:t>Airbnb</a:t>
            </a:r>
            <a:r>
              <a:rPr lang="en-US" sz="2000" dirty="0"/>
              <a:t> is a shortened version of its original name, AirBedandBreakfast.com.</a:t>
            </a:r>
            <a:endParaRPr lang="en-IN" sz="2000" dirty="0"/>
          </a:p>
        </p:txBody>
      </p:sp>
      <p:sp>
        <p:nvSpPr>
          <p:cNvPr id="3" name="Title 2"/>
          <p:cNvSpPr>
            <a:spLocks noGrp="1"/>
          </p:cNvSpPr>
          <p:nvPr>
            <p:ph type="title"/>
          </p:nvPr>
        </p:nvSpPr>
        <p:spPr/>
        <p:txBody>
          <a:bodyPr/>
          <a:lstStyle/>
          <a:p>
            <a:r>
              <a:rPr lang="en-IN" dirty="0"/>
              <a:t>Background</a:t>
            </a:r>
          </a:p>
        </p:txBody>
      </p:sp>
    </p:spTree>
    <p:extLst>
      <p:ext uri="{BB962C8B-B14F-4D97-AF65-F5344CB8AC3E}">
        <p14:creationId xmlns:p14="http://schemas.microsoft.com/office/powerpoint/2010/main" val="319465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9992" y="2420888"/>
            <a:ext cx="3878263" cy="3878263"/>
          </a:xfrm>
        </p:spPr>
      </p:pic>
      <p:sp>
        <p:nvSpPr>
          <p:cNvPr id="3" name="Title 2"/>
          <p:cNvSpPr>
            <a:spLocks noGrp="1"/>
          </p:cNvSpPr>
          <p:nvPr>
            <p:ph type="title"/>
          </p:nvPr>
        </p:nvSpPr>
        <p:spPr/>
        <p:txBody>
          <a:bodyPr/>
          <a:lstStyle/>
          <a:p>
            <a:r>
              <a:rPr lang="en-IN" sz="4400" dirty="0"/>
              <a:t>Neighbourhood Wise Business Distribution</a:t>
            </a:r>
          </a:p>
        </p:txBody>
      </p:sp>
      <p:sp>
        <p:nvSpPr>
          <p:cNvPr id="5" name="TextBox 4"/>
          <p:cNvSpPr txBox="1"/>
          <p:nvPr/>
        </p:nvSpPr>
        <p:spPr>
          <a:xfrm>
            <a:off x="395536" y="2276872"/>
            <a:ext cx="3456384" cy="3693319"/>
          </a:xfrm>
          <a:prstGeom prst="rect">
            <a:avLst/>
          </a:prstGeom>
          <a:noFill/>
        </p:spPr>
        <p:txBody>
          <a:bodyPr wrap="square" rtlCol="0">
            <a:spAutoFit/>
          </a:bodyPr>
          <a:lstStyle/>
          <a:p>
            <a:pPr marL="285750" indent="-285750">
              <a:buFont typeface="Wingdings" pitchFamily="2" charset="2"/>
              <a:buChar char="§"/>
            </a:pPr>
            <a:r>
              <a:rPr lang="en-US" dirty="0" smtClean="0"/>
              <a:t>Private rooms are the most popular throughout New York &gt;25 reviews per listing</a:t>
            </a:r>
          </a:p>
          <a:p>
            <a:endParaRPr lang="en-US" dirty="0" smtClean="0"/>
          </a:p>
          <a:p>
            <a:pPr marL="285750" indent="-285750">
              <a:buFont typeface="Wingdings" pitchFamily="2" charset="2"/>
              <a:buChar char="§"/>
            </a:pPr>
            <a:r>
              <a:rPr lang="en-US" dirty="0" smtClean="0"/>
              <a:t>Entire home/apt in Manhattan has reviews per listing 35% less than the average of 27.7 </a:t>
            </a:r>
          </a:p>
          <a:p>
            <a:endParaRPr lang="en-US" dirty="0" smtClean="0"/>
          </a:p>
          <a:p>
            <a:pPr marL="285750" indent="-285750">
              <a:buFont typeface="Wingdings" pitchFamily="2" charset="2"/>
              <a:buChar char="§"/>
            </a:pPr>
            <a:r>
              <a:rPr lang="en-US" dirty="0" smtClean="0"/>
              <a:t>Except Manhattan, all areas performed poorly in shared rooms with an average of 7.3 reviews per listing</a:t>
            </a:r>
            <a:endParaRPr lang="en-IN" dirty="0"/>
          </a:p>
        </p:txBody>
      </p:sp>
    </p:spTree>
    <p:extLst>
      <p:ext uri="{BB962C8B-B14F-4D97-AF65-F5344CB8AC3E}">
        <p14:creationId xmlns:p14="http://schemas.microsoft.com/office/powerpoint/2010/main" val="329411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400" dirty="0"/>
              <a:t>Pricing in Preferred Locations </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8104" y="2348880"/>
            <a:ext cx="3389662" cy="3878263"/>
          </a:xfrm>
        </p:spPr>
      </p:pic>
      <p:sp>
        <p:nvSpPr>
          <p:cNvPr id="7" name="TextBox 6"/>
          <p:cNvSpPr txBox="1"/>
          <p:nvPr/>
        </p:nvSpPr>
        <p:spPr>
          <a:xfrm>
            <a:off x="683568" y="2420888"/>
            <a:ext cx="4248472" cy="3693319"/>
          </a:xfrm>
          <a:prstGeom prst="rect">
            <a:avLst/>
          </a:prstGeom>
          <a:noFill/>
        </p:spPr>
        <p:txBody>
          <a:bodyPr wrap="square" rtlCol="0">
            <a:spAutoFit/>
          </a:bodyPr>
          <a:lstStyle/>
          <a:p>
            <a:pPr marL="285750" indent="-285750">
              <a:buFont typeface="Wingdings" pitchFamily="2" charset="2"/>
              <a:buChar char="§"/>
            </a:pPr>
            <a:r>
              <a:rPr lang="en-IN" dirty="0" smtClean="0"/>
              <a:t>Entire home/</a:t>
            </a:r>
            <a:r>
              <a:rPr lang="en-IN" dirty="0" err="1" smtClean="0"/>
              <a:t>apt’s</a:t>
            </a:r>
            <a:r>
              <a:rPr lang="en-IN" dirty="0" smtClean="0"/>
              <a:t> price is ~100% more than private rooms except Brooklyn and Staten Island with ~150%.</a:t>
            </a:r>
          </a:p>
          <a:p>
            <a:endParaRPr lang="en-IN" dirty="0" smtClean="0"/>
          </a:p>
          <a:p>
            <a:pPr marL="285750" indent="-285750">
              <a:buFont typeface="Wingdings" pitchFamily="2" charset="2"/>
              <a:buChar char="§"/>
            </a:pPr>
            <a:r>
              <a:rPr lang="en-IN" dirty="0" smtClean="0"/>
              <a:t>Private room’s price is ~10% more than shared rooms except Brooklyn and Manhattan with ~40%.</a:t>
            </a:r>
          </a:p>
          <a:p>
            <a:endParaRPr lang="en-IN" dirty="0" smtClean="0"/>
          </a:p>
          <a:p>
            <a:pPr marL="285750" indent="-285750">
              <a:buFont typeface="Wingdings" pitchFamily="2" charset="2"/>
              <a:buChar char="§"/>
            </a:pPr>
            <a:r>
              <a:rPr lang="en-IN" dirty="0" smtClean="0"/>
              <a:t>Manhattan is costliest overall and the cheapest are: o Entire apt: Bronx o Private room: Staten Islands o Shared room: Brooklyn.</a:t>
            </a:r>
            <a:endParaRPr lang="en-IN" dirty="0"/>
          </a:p>
        </p:txBody>
      </p:sp>
    </p:spTree>
    <p:extLst>
      <p:ext uri="{BB962C8B-B14F-4D97-AF65-F5344CB8AC3E}">
        <p14:creationId xmlns:p14="http://schemas.microsoft.com/office/powerpoint/2010/main" val="738284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Acquire private rooms and entire apartments, especially in Staten Islands since it is popular </a:t>
            </a:r>
            <a:endParaRPr lang="en-US" dirty="0" smtClean="0"/>
          </a:p>
          <a:p>
            <a:r>
              <a:rPr lang="en-US" dirty="0" smtClean="0"/>
              <a:t>Reducing </a:t>
            </a:r>
            <a:r>
              <a:rPr lang="en-US" dirty="0"/>
              <a:t>the prices of entire apartments in Manhattan by at least 15% and increasing the price of private rooms in Queens by at least 10% </a:t>
            </a:r>
            <a:endParaRPr lang="en-US" dirty="0" smtClean="0"/>
          </a:p>
          <a:p>
            <a:r>
              <a:rPr lang="en-US" dirty="0" smtClean="0"/>
              <a:t>Listings </a:t>
            </a:r>
            <a:r>
              <a:rPr lang="en-US" dirty="0"/>
              <a:t>most popular have minimum number of nights requirement from 1-5 days and 30 days which should be showcased the most ordering them by properties which are available for most number of days to least</a:t>
            </a:r>
            <a:endParaRPr lang="en-IN" dirty="0"/>
          </a:p>
        </p:txBody>
      </p:sp>
      <p:sp>
        <p:nvSpPr>
          <p:cNvPr id="3" name="Title 2"/>
          <p:cNvSpPr>
            <a:spLocks noGrp="1"/>
          </p:cNvSpPr>
          <p:nvPr>
            <p:ph type="title"/>
          </p:nvPr>
        </p:nvSpPr>
        <p:spPr/>
        <p:txBody>
          <a:bodyPr/>
          <a:lstStyle/>
          <a:p>
            <a:r>
              <a:rPr lang="en-IN" dirty="0"/>
              <a:t>Recommendations</a:t>
            </a:r>
          </a:p>
        </p:txBody>
      </p:sp>
    </p:spTree>
    <p:extLst>
      <p:ext uri="{BB962C8B-B14F-4D97-AF65-F5344CB8AC3E}">
        <p14:creationId xmlns:p14="http://schemas.microsoft.com/office/powerpoint/2010/main" val="1382397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Here is a snapshot of the data</a:t>
            </a:r>
            <a:r>
              <a:rPr lang="en-US" dirty="0" smtClean="0"/>
              <a:t>:</a:t>
            </a:r>
          </a:p>
          <a:p>
            <a:pPr lvl="2"/>
            <a:r>
              <a:rPr lang="en-US" dirty="0"/>
              <a:t>Host listing information like host name, </a:t>
            </a:r>
            <a:r>
              <a:rPr lang="en-US" dirty="0" smtClean="0"/>
              <a:t>neighborhood, </a:t>
            </a:r>
            <a:r>
              <a:rPr lang="en-US" dirty="0"/>
              <a:t>latitude and longitude </a:t>
            </a:r>
            <a:endParaRPr lang="en-US" dirty="0" smtClean="0"/>
          </a:p>
          <a:p>
            <a:pPr lvl="2"/>
            <a:r>
              <a:rPr lang="en-US" dirty="0" smtClean="0"/>
              <a:t>Customer </a:t>
            </a:r>
            <a:r>
              <a:rPr lang="en-US" dirty="0"/>
              <a:t>preference information like number of reviews and number of reviews per month</a:t>
            </a:r>
            <a:endParaRPr lang="en-IN" dirty="0"/>
          </a:p>
        </p:txBody>
      </p:sp>
      <p:sp>
        <p:nvSpPr>
          <p:cNvPr id="3" name="Title 2"/>
          <p:cNvSpPr>
            <a:spLocks noGrp="1"/>
          </p:cNvSpPr>
          <p:nvPr>
            <p:ph type="title"/>
          </p:nvPr>
        </p:nvSpPr>
        <p:spPr/>
        <p:txBody>
          <a:bodyPr/>
          <a:lstStyle/>
          <a:p>
            <a:r>
              <a:rPr lang="en-IN" sz="4400" dirty="0"/>
              <a:t>Appendix: Data Attributes </a:t>
            </a:r>
          </a:p>
        </p:txBody>
      </p:sp>
    </p:spTree>
    <p:extLst>
      <p:ext uri="{BB962C8B-B14F-4D97-AF65-F5344CB8AC3E}">
        <p14:creationId xmlns:p14="http://schemas.microsoft.com/office/powerpoint/2010/main" val="3254916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Used Tableau to visualize correctly to get </a:t>
            </a:r>
            <a:r>
              <a:rPr lang="en-US" dirty="0" smtClean="0"/>
              <a:t>insights</a:t>
            </a:r>
          </a:p>
          <a:p>
            <a:r>
              <a:rPr lang="en-US" dirty="0" smtClean="0"/>
              <a:t>Since </a:t>
            </a:r>
            <a:r>
              <a:rPr lang="en-US" dirty="0"/>
              <a:t>outliers existed in price field, used median of price instead of mean for analysis purposes</a:t>
            </a:r>
            <a:endParaRPr lang="en-IN" dirty="0"/>
          </a:p>
        </p:txBody>
      </p:sp>
      <p:sp>
        <p:nvSpPr>
          <p:cNvPr id="3" name="Title 2"/>
          <p:cNvSpPr>
            <a:spLocks noGrp="1"/>
          </p:cNvSpPr>
          <p:nvPr>
            <p:ph type="title"/>
          </p:nvPr>
        </p:nvSpPr>
        <p:spPr/>
        <p:txBody>
          <a:bodyPr/>
          <a:lstStyle/>
          <a:p>
            <a:r>
              <a:rPr lang="en-IN" sz="4400" dirty="0"/>
              <a:t>Appendix: Data Methodology</a:t>
            </a:r>
          </a:p>
        </p:txBody>
      </p:sp>
    </p:spTree>
    <p:extLst>
      <p:ext uri="{BB962C8B-B14F-4D97-AF65-F5344CB8AC3E}">
        <p14:creationId xmlns:p14="http://schemas.microsoft.com/office/powerpoint/2010/main" val="19928518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130</TotalTime>
  <Words>357</Words>
  <Application>Microsoft Office PowerPoint</Application>
  <PresentationFormat>On-screen Show (4:3)</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Hardcover</vt:lpstr>
      <vt:lpstr>Airbnb Storytelling Assignment</vt:lpstr>
      <vt:lpstr>Index</vt:lpstr>
      <vt:lpstr>Objective</vt:lpstr>
      <vt:lpstr>Background</vt:lpstr>
      <vt:lpstr>Neighbourhood Wise Business Distribution</vt:lpstr>
      <vt:lpstr>Pricing in Preferred Locations </vt:lpstr>
      <vt:lpstr>Recommendations</vt:lpstr>
      <vt:lpstr>Appendix: Data Attributes </vt:lpstr>
      <vt:lpstr>Appendix: Data Methodology</vt:lpstr>
      <vt:lpstr>Appendix: Data Assumptions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7</cp:revision>
  <dcterms:created xsi:type="dcterms:W3CDTF">2022-09-20T11:07:12Z</dcterms:created>
  <dcterms:modified xsi:type="dcterms:W3CDTF">2022-09-20T13:17:59Z</dcterms:modified>
</cp:coreProperties>
</file>