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0FA2-FFBA-4D0C-B136-719B3D328CFF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4DED-D1A4-4279-9B93-DC53996E29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915400" cy="501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6741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14400"/>
            <a:ext cx="894516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Aye Min Wai</dc:creator>
  <cp:lastModifiedBy>Aye Min Wai</cp:lastModifiedBy>
  <cp:revision>1</cp:revision>
  <dcterms:created xsi:type="dcterms:W3CDTF">2019-03-17T16:22:04Z</dcterms:created>
  <dcterms:modified xsi:type="dcterms:W3CDTF">2019-03-17T16:27:45Z</dcterms:modified>
</cp:coreProperties>
</file>