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8" r:id="rId4"/>
  </p:sldMasterIdLst>
  <p:notesMasterIdLst>
    <p:notesMasterId r:id="rId11"/>
  </p:notesMasterIdLst>
  <p:sldIdLst>
    <p:sldId id="256" r:id="rId5"/>
    <p:sldId id="259" r:id="rId6"/>
    <p:sldId id="258"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シアトル 中村 駿哉" initials="シ駿" lastIdx="11" clrIdx="0">
    <p:extLst>
      <p:ext uri="{19B8F6BF-5375-455C-9EA6-DF929625EA0E}">
        <p15:presenceInfo xmlns:p15="http://schemas.microsoft.com/office/powerpoint/2012/main" userId="S::shunya.nakamura@seattleconsulting.co.jp::a23f443b-e82a-42e2-9d21-56cb95b8a7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8" dt="2021-04-02T03:28:08.664"/>
    <p1510:client id="{503AB8AE-6B7E-941C-EA59-2AA735442178}" v="1591" dt="2021-04-02T11:11:19.489"/>
    <p1510:client id="{A6F0CCCF-618D-A969-235A-DAF85A61826F}" v="16" dt="2021-04-05T01:34:59.762"/>
    <p1510:client id="{DBACCA7B-2FD8-5BBB-EF4F-1067F1684B55}" v="5" dt="2021-04-13T02:25:44.489"/>
    <p1510:client id="{E73CB1EB-C8D5-623B-D39B-D296AAE5797D}" v="8" dt="2021-04-12T02:32:26.647"/>
    <p1510:client id="{F7AEBD9F-E04D-B000-E80B-54E4E8D0422A}" v="437" dt="2021-04-13T01:37:50.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53"/>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シアトル Aye Moh Moh Thu" userId="S::ayemohmohthu@seattleconsulting.co.jp::cce14765-5666-4a40-8dfc-c3fad7abc6ca" providerId="AD" clId="Web-{F7AEBD9F-E04D-B000-E80B-54E4E8D0422A}"/>
    <pc:docChg chg="delSld modSld">
      <pc:chgData name="シアトル Aye Moh Moh Thu" userId="S::ayemohmohthu@seattleconsulting.co.jp::cce14765-5666-4a40-8dfc-c3fad7abc6ca" providerId="AD" clId="Web-{F7AEBD9F-E04D-B000-E80B-54E4E8D0422A}" dt="2021-04-13T01:37:50.483" v="231"/>
      <pc:docMkLst>
        <pc:docMk/>
      </pc:docMkLst>
      <pc:sldChg chg="modSp">
        <pc:chgData name="シアトル Aye Moh Moh Thu" userId="S::ayemohmohthu@seattleconsulting.co.jp::cce14765-5666-4a40-8dfc-c3fad7abc6ca" providerId="AD" clId="Web-{F7AEBD9F-E04D-B000-E80B-54E4E8D0422A}" dt="2021-04-13T01:06:53.828" v="5" actId="20577"/>
        <pc:sldMkLst>
          <pc:docMk/>
          <pc:sldMk cId="2291433799" sldId="258"/>
        </pc:sldMkLst>
        <pc:spChg chg="mod">
          <ac:chgData name="シアトル Aye Moh Moh Thu" userId="S::ayemohmohthu@seattleconsulting.co.jp::cce14765-5666-4a40-8dfc-c3fad7abc6ca" providerId="AD" clId="Web-{F7AEBD9F-E04D-B000-E80B-54E4E8D0422A}" dt="2021-04-13T01:06:53.828" v="5" actId="20577"/>
          <ac:spMkLst>
            <pc:docMk/>
            <pc:sldMk cId="2291433799" sldId="258"/>
            <ac:spMk id="3" creationId="{4463CF75-7F2C-F243-98A6-24F6284270E8}"/>
          </ac:spMkLst>
        </pc:spChg>
      </pc:sldChg>
      <pc:sldChg chg="modSp">
        <pc:chgData name="シアトル Aye Moh Moh Thu" userId="S::ayemohmohthu@seattleconsulting.co.jp::cce14765-5666-4a40-8dfc-c3fad7abc6ca" providerId="AD" clId="Web-{F7AEBD9F-E04D-B000-E80B-54E4E8D0422A}" dt="2021-04-13T01:09:20.736" v="47" actId="20577"/>
        <pc:sldMkLst>
          <pc:docMk/>
          <pc:sldMk cId="3369663771" sldId="259"/>
        </pc:sldMkLst>
        <pc:spChg chg="mod">
          <ac:chgData name="シアトル Aye Moh Moh Thu" userId="S::ayemohmohthu@seattleconsulting.co.jp::cce14765-5666-4a40-8dfc-c3fad7abc6ca" providerId="AD" clId="Web-{F7AEBD9F-E04D-B000-E80B-54E4E8D0422A}" dt="2021-04-13T01:09:20.736" v="47" actId="20577"/>
          <ac:spMkLst>
            <pc:docMk/>
            <pc:sldMk cId="3369663771" sldId="259"/>
            <ac:spMk id="3" creationId="{4928D548-BD20-6343-BEF2-BD3A5987E969}"/>
          </ac:spMkLst>
        </pc:spChg>
      </pc:sldChg>
      <pc:sldChg chg="delSp modSp del">
        <pc:chgData name="シアトル Aye Moh Moh Thu" userId="S::ayemohmohthu@seattleconsulting.co.jp::cce14765-5666-4a40-8dfc-c3fad7abc6ca" providerId="AD" clId="Web-{F7AEBD9F-E04D-B000-E80B-54E4E8D0422A}" dt="2021-04-13T01:18:18.933" v="188"/>
        <pc:sldMkLst>
          <pc:docMk/>
          <pc:sldMk cId="3294692954" sldId="260"/>
        </pc:sldMkLst>
        <pc:picChg chg="del mod">
          <ac:chgData name="シアトル Aye Moh Moh Thu" userId="S::ayemohmohthu@seattleconsulting.co.jp::cce14765-5666-4a40-8dfc-c3fad7abc6ca" providerId="AD" clId="Web-{F7AEBD9F-E04D-B000-E80B-54E4E8D0422A}" dt="2021-04-13T01:17:52.229" v="187"/>
          <ac:picMkLst>
            <pc:docMk/>
            <pc:sldMk cId="3294692954" sldId="260"/>
            <ac:picMk id="4" creationId="{2643840D-BA59-ED4D-9D8C-791EE8BCA833}"/>
          </ac:picMkLst>
        </pc:picChg>
      </pc:sldChg>
      <pc:sldChg chg="modSp">
        <pc:chgData name="シアトル Aye Moh Moh Thu" userId="S::ayemohmohthu@seattleconsulting.co.jp::cce14765-5666-4a40-8dfc-c3fad7abc6ca" providerId="AD" clId="Web-{F7AEBD9F-E04D-B000-E80B-54E4E8D0422A}" dt="2021-04-13T01:26:17.362" v="194" actId="20577"/>
        <pc:sldMkLst>
          <pc:docMk/>
          <pc:sldMk cId="2994636646" sldId="261"/>
        </pc:sldMkLst>
        <pc:spChg chg="mod">
          <ac:chgData name="シアトル Aye Moh Moh Thu" userId="S::ayemohmohthu@seattleconsulting.co.jp::cce14765-5666-4a40-8dfc-c3fad7abc6ca" providerId="AD" clId="Web-{F7AEBD9F-E04D-B000-E80B-54E4E8D0422A}" dt="2021-04-13T01:26:17.362" v="194" actId="20577"/>
          <ac:spMkLst>
            <pc:docMk/>
            <pc:sldMk cId="2994636646" sldId="261"/>
            <ac:spMk id="3" creationId="{DB9D233C-1A47-D947-A119-EDBF3B0CD794}"/>
          </ac:spMkLst>
        </pc:spChg>
      </pc:sldChg>
      <pc:sldChg chg="modSp">
        <pc:chgData name="シアトル Aye Moh Moh Thu" userId="S::ayemohmohthu@seattleconsulting.co.jp::cce14765-5666-4a40-8dfc-c3fad7abc6ca" providerId="AD" clId="Web-{F7AEBD9F-E04D-B000-E80B-54E4E8D0422A}" dt="2021-04-13T01:27:44.317" v="227" actId="20577"/>
        <pc:sldMkLst>
          <pc:docMk/>
          <pc:sldMk cId="3660048141" sldId="262"/>
        </pc:sldMkLst>
        <pc:spChg chg="mod">
          <ac:chgData name="シアトル Aye Moh Moh Thu" userId="S::ayemohmohthu@seattleconsulting.co.jp::cce14765-5666-4a40-8dfc-c3fad7abc6ca" providerId="AD" clId="Web-{F7AEBD9F-E04D-B000-E80B-54E4E8D0422A}" dt="2021-04-13T01:27:44.317" v="227" actId="20577"/>
          <ac:spMkLst>
            <pc:docMk/>
            <pc:sldMk cId="3660048141" sldId="262"/>
            <ac:spMk id="3" creationId="{11419AA5-FB5C-F941-AEF6-20E064EF8D1B}"/>
          </ac:spMkLst>
        </pc:spChg>
      </pc:sldChg>
      <pc:sldChg chg="modSp">
        <pc:chgData name="シアトル Aye Moh Moh Thu" userId="S::ayemohmohthu@seattleconsulting.co.jp::cce14765-5666-4a40-8dfc-c3fad7abc6ca" providerId="AD" clId="Web-{F7AEBD9F-E04D-B000-E80B-54E4E8D0422A}" dt="2021-04-13T01:26:49.972" v="195" actId="20577"/>
        <pc:sldMkLst>
          <pc:docMk/>
          <pc:sldMk cId="1549655467" sldId="263"/>
        </pc:sldMkLst>
        <pc:spChg chg="mod">
          <ac:chgData name="シアトル Aye Moh Moh Thu" userId="S::ayemohmohthu@seattleconsulting.co.jp::cce14765-5666-4a40-8dfc-c3fad7abc6ca" providerId="AD" clId="Web-{F7AEBD9F-E04D-B000-E80B-54E4E8D0422A}" dt="2021-04-13T01:26:49.972" v="195" actId="20577"/>
          <ac:spMkLst>
            <pc:docMk/>
            <pc:sldMk cId="1549655467" sldId="263"/>
            <ac:spMk id="3" creationId="{4E329738-CAA1-B443-938A-4F044CB606C3}"/>
          </ac:spMkLst>
        </pc:spChg>
      </pc:sldChg>
      <pc:sldChg chg="del">
        <pc:chgData name="シアトル Aye Moh Moh Thu" userId="S::ayemohmohthu@seattleconsulting.co.jp::cce14765-5666-4a40-8dfc-c3fad7abc6ca" providerId="AD" clId="Web-{F7AEBD9F-E04D-B000-E80B-54E4E8D0422A}" dt="2021-04-13T01:37:43.405" v="230"/>
        <pc:sldMkLst>
          <pc:docMk/>
          <pc:sldMk cId="1807174729" sldId="264"/>
        </pc:sldMkLst>
      </pc:sldChg>
      <pc:sldChg chg="modSp del">
        <pc:chgData name="シアトル Aye Moh Moh Thu" userId="S::ayemohmohthu@seattleconsulting.co.jp::cce14765-5666-4a40-8dfc-c3fad7abc6ca" providerId="AD" clId="Web-{F7AEBD9F-E04D-B000-E80B-54E4E8D0422A}" dt="2021-04-13T01:37:50.483" v="231"/>
        <pc:sldMkLst>
          <pc:docMk/>
          <pc:sldMk cId="2660454008" sldId="265"/>
        </pc:sldMkLst>
        <pc:spChg chg="mod">
          <ac:chgData name="シアトル Aye Moh Moh Thu" userId="S::ayemohmohthu@seattleconsulting.co.jp::cce14765-5666-4a40-8dfc-c3fad7abc6ca" providerId="AD" clId="Web-{F7AEBD9F-E04D-B000-E80B-54E4E8D0422A}" dt="2021-04-13T01:37:26.858" v="229" actId="20577"/>
          <ac:spMkLst>
            <pc:docMk/>
            <pc:sldMk cId="2660454008" sldId="265"/>
            <ac:spMk id="3" creationId="{074F508D-2594-45A3-9B00-1C5B9275E7FC}"/>
          </ac:spMkLst>
        </pc:spChg>
      </pc:sldChg>
    </pc:docChg>
  </pc:docChgLst>
  <pc:docChgLst>
    <pc:chgData name="シアトル Aye Moh Moh Thu" userId="S::ayemohmohthu@seattleconsulting.co.jp::cce14765-5666-4a40-8dfc-c3fad7abc6ca" providerId="AD" clId="Web-{DBACCA7B-2FD8-5BBB-EF4F-1067F1684B55}"/>
    <pc:docChg chg="modSld">
      <pc:chgData name="シアトル Aye Moh Moh Thu" userId="S::ayemohmohthu@seattleconsulting.co.jp::cce14765-5666-4a40-8dfc-c3fad7abc6ca" providerId="AD" clId="Web-{DBACCA7B-2FD8-5BBB-EF4F-1067F1684B55}" dt="2021-04-13T02:25:44.489" v="3" actId="14100"/>
      <pc:docMkLst>
        <pc:docMk/>
      </pc:docMkLst>
      <pc:sldChg chg="modSp">
        <pc:chgData name="シアトル Aye Moh Moh Thu" userId="S::ayemohmohthu@seattleconsulting.co.jp::cce14765-5666-4a40-8dfc-c3fad7abc6ca" providerId="AD" clId="Web-{DBACCA7B-2FD8-5BBB-EF4F-1067F1684B55}" dt="2021-04-13T02:25:29.114" v="0" actId="20577"/>
        <pc:sldMkLst>
          <pc:docMk/>
          <pc:sldMk cId="3369663771" sldId="259"/>
        </pc:sldMkLst>
        <pc:spChg chg="mod">
          <ac:chgData name="シアトル Aye Moh Moh Thu" userId="S::ayemohmohthu@seattleconsulting.co.jp::cce14765-5666-4a40-8dfc-c3fad7abc6ca" providerId="AD" clId="Web-{DBACCA7B-2FD8-5BBB-EF4F-1067F1684B55}" dt="2021-04-13T02:25:29.114" v="0" actId="20577"/>
          <ac:spMkLst>
            <pc:docMk/>
            <pc:sldMk cId="3369663771" sldId="259"/>
            <ac:spMk id="3" creationId="{4928D548-BD20-6343-BEF2-BD3A5987E969}"/>
          </ac:spMkLst>
        </pc:spChg>
      </pc:sldChg>
      <pc:sldChg chg="modSp">
        <pc:chgData name="シアトル Aye Moh Moh Thu" userId="S::ayemohmohthu@seattleconsulting.co.jp::cce14765-5666-4a40-8dfc-c3fad7abc6ca" providerId="AD" clId="Web-{DBACCA7B-2FD8-5BBB-EF4F-1067F1684B55}" dt="2021-04-13T02:25:44.489" v="3" actId="14100"/>
        <pc:sldMkLst>
          <pc:docMk/>
          <pc:sldMk cId="2994636646" sldId="261"/>
        </pc:sldMkLst>
        <pc:spChg chg="mod">
          <ac:chgData name="シアトル Aye Moh Moh Thu" userId="S::ayemohmohthu@seattleconsulting.co.jp::cce14765-5666-4a40-8dfc-c3fad7abc6ca" providerId="AD" clId="Web-{DBACCA7B-2FD8-5BBB-EF4F-1067F1684B55}" dt="2021-04-13T02:25:44.489" v="3" actId="14100"/>
          <ac:spMkLst>
            <pc:docMk/>
            <pc:sldMk cId="2994636646" sldId="261"/>
            <ac:spMk id="3" creationId="{DB9D233C-1A47-D947-A119-EDBF3B0CD794}"/>
          </ac:spMkLst>
        </pc:spChg>
      </pc:sldChg>
    </pc:docChg>
  </pc:docChgLst>
  <pc:docChgLst>
    <pc:chgData name="シアトル Aye Moh Moh Thu" userId="S::ayemohmohthu@seattleconsulting.co.jp::cce14765-5666-4a40-8dfc-c3fad7abc6ca" providerId="AD" clId="Web-{503AB8AE-6B7E-941C-EA59-2AA735442178}"/>
    <pc:docChg chg="addSld modSld">
      <pc:chgData name="シアトル Aye Moh Moh Thu" userId="S::ayemohmohthu@seattleconsulting.co.jp::cce14765-5666-4a40-8dfc-c3fad7abc6ca" providerId="AD" clId="Web-{503AB8AE-6B7E-941C-EA59-2AA735442178}" dt="2021-04-02T11:11:18.223" v="869" actId="20577"/>
      <pc:docMkLst>
        <pc:docMk/>
      </pc:docMkLst>
      <pc:sldChg chg="modSp">
        <pc:chgData name="シアトル Aye Moh Moh Thu" userId="S::ayemohmohthu@seattleconsulting.co.jp::cce14765-5666-4a40-8dfc-c3fad7abc6ca" providerId="AD" clId="Web-{503AB8AE-6B7E-941C-EA59-2AA735442178}" dt="2021-04-02T05:37:15.530" v="520" actId="20577"/>
        <pc:sldMkLst>
          <pc:docMk/>
          <pc:sldMk cId="3369663771" sldId="259"/>
        </pc:sldMkLst>
        <pc:spChg chg="mod">
          <ac:chgData name="シアトル Aye Moh Moh Thu" userId="S::ayemohmohthu@seattleconsulting.co.jp::cce14765-5666-4a40-8dfc-c3fad7abc6ca" providerId="AD" clId="Web-{503AB8AE-6B7E-941C-EA59-2AA735442178}" dt="2021-04-02T05:37:15.530" v="520" actId="20577"/>
          <ac:spMkLst>
            <pc:docMk/>
            <pc:sldMk cId="3369663771" sldId="259"/>
            <ac:spMk id="3" creationId="{4928D548-BD20-6343-BEF2-BD3A5987E969}"/>
          </ac:spMkLst>
        </pc:spChg>
      </pc:sldChg>
      <pc:sldChg chg="modSp">
        <pc:chgData name="シアトル Aye Moh Moh Thu" userId="S::ayemohmohthu@seattleconsulting.co.jp::cce14765-5666-4a40-8dfc-c3fad7abc6ca" providerId="AD" clId="Web-{503AB8AE-6B7E-941C-EA59-2AA735442178}" dt="2021-04-02T05:29:36.522" v="423" actId="20577"/>
        <pc:sldMkLst>
          <pc:docMk/>
          <pc:sldMk cId="2994636646" sldId="261"/>
        </pc:sldMkLst>
        <pc:spChg chg="mod">
          <ac:chgData name="シアトル Aye Moh Moh Thu" userId="S::ayemohmohthu@seattleconsulting.co.jp::cce14765-5666-4a40-8dfc-c3fad7abc6ca" providerId="AD" clId="Web-{503AB8AE-6B7E-941C-EA59-2AA735442178}" dt="2021-04-02T05:29:36.522" v="423" actId="20577"/>
          <ac:spMkLst>
            <pc:docMk/>
            <pc:sldMk cId="2994636646" sldId="261"/>
            <ac:spMk id="3" creationId="{DB9D233C-1A47-D947-A119-EDBF3B0CD794}"/>
          </ac:spMkLst>
        </pc:spChg>
      </pc:sldChg>
      <pc:sldChg chg="modSp">
        <pc:chgData name="シアトル Aye Moh Moh Thu" userId="S::ayemohmohthu@seattleconsulting.co.jp::cce14765-5666-4a40-8dfc-c3fad7abc6ca" providerId="AD" clId="Web-{503AB8AE-6B7E-941C-EA59-2AA735442178}" dt="2021-04-02T05:31:13.289" v="439" actId="20577"/>
        <pc:sldMkLst>
          <pc:docMk/>
          <pc:sldMk cId="3660048141" sldId="262"/>
        </pc:sldMkLst>
        <pc:spChg chg="mod">
          <ac:chgData name="シアトル Aye Moh Moh Thu" userId="S::ayemohmohthu@seattleconsulting.co.jp::cce14765-5666-4a40-8dfc-c3fad7abc6ca" providerId="AD" clId="Web-{503AB8AE-6B7E-941C-EA59-2AA735442178}" dt="2021-04-02T05:31:13.289" v="439" actId="20577"/>
          <ac:spMkLst>
            <pc:docMk/>
            <pc:sldMk cId="3660048141" sldId="262"/>
            <ac:spMk id="3" creationId="{11419AA5-FB5C-F941-AEF6-20E064EF8D1B}"/>
          </ac:spMkLst>
        </pc:spChg>
      </pc:sldChg>
      <pc:sldChg chg="modSp">
        <pc:chgData name="シアトル Aye Moh Moh Thu" userId="S::ayemohmohthu@seattleconsulting.co.jp::cce14765-5666-4a40-8dfc-c3fad7abc6ca" providerId="AD" clId="Web-{503AB8AE-6B7E-941C-EA59-2AA735442178}" dt="2021-04-02T05:33:16.745" v="496" actId="20577"/>
        <pc:sldMkLst>
          <pc:docMk/>
          <pc:sldMk cId="1549655467" sldId="263"/>
        </pc:sldMkLst>
        <pc:spChg chg="mod">
          <ac:chgData name="シアトル Aye Moh Moh Thu" userId="S::ayemohmohthu@seattleconsulting.co.jp::cce14765-5666-4a40-8dfc-c3fad7abc6ca" providerId="AD" clId="Web-{503AB8AE-6B7E-941C-EA59-2AA735442178}" dt="2021-04-02T05:33:16.745" v="496" actId="20577"/>
          <ac:spMkLst>
            <pc:docMk/>
            <pc:sldMk cId="1549655467" sldId="263"/>
            <ac:spMk id="3" creationId="{4E329738-CAA1-B443-938A-4F044CB606C3}"/>
          </ac:spMkLst>
        </pc:spChg>
      </pc:sldChg>
      <pc:sldChg chg="modSp new">
        <pc:chgData name="シアトル Aye Moh Moh Thu" userId="S::ayemohmohthu@seattleconsulting.co.jp::cce14765-5666-4a40-8dfc-c3fad7abc6ca" providerId="AD" clId="Web-{503AB8AE-6B7E-941C-EA59-2AA735442178}" dt="2021-04-02T11:10:34.613" v="867" actId="20577"/>
        <pc:sldMkLst>
          <pc:docMk/>
          <pc:sldMk cId="1807174729" sldId="264"/>
        </pc:sldMkLst>
        <pc:spChg chg="mod">
          <ac:chgData name="シアトル Aye Moh Moh Thu" userId="S::ayemohmohthu@seattleconsulting.co.jp::cce14765-5666-4a40-8dfc-c3fad7abc6ca" providerId="AD" clId="Web-{503AB8AE-6B7E-941C-EA59-2AA735442178}" dt="2021-04-02T05:41:21.800" v="556" actId="20577"/>
          <ac:spMkLst>
            <pc:docMk/>
            <pc:sldMk cId="1807174729" sldId="264"/>
            <ac:spMk id="2" creationId="{F5D650D9-905E-459F-A263-F0C7566AA95B}"/>
          </ac:spMkLst>
        </pc:spChg>
        <pc:spChg chg="mod">
          <ac:chgData name="シアトル Aye Moh Moh Thu" userId="S::ayemohmohthu@seattleconsulting.co.jp::cce14765-5666-4a40-8dfc-c3fad7abc6ca" providerId="AD" clId="Web-{503AB8AE-6B7E-941C-EA59-2AA735442178}" dt="2021-04-02T11:10:34.613" v="867" actId="20577"/>
          <ac:spMkLst>
            <pc:docMk/>
            <pc:sldMk cId="1807174729" sldId="264"/>
            <ac:spMk id="3" creationId="{E614709F-E5F0-4204-8E30-F8FBF3DC8191}"/>
          </ac:spMkLst>
        </pc:spChg>
      </pc:sldChg>
      <pc:sldChg chg="delSp modSp new">
        <pc:chgData name="シアトル Aye Moh Moh Thu" userId="S::ayemohmohthu@seattleconsulting.co.jp::cce14765-5666-4a40-8dfc-c3fad7abc6ca" providerId="AD" clId="Web-{503AB8AE-6B7E-941C-EA59-2AA735442178}" dt="2021-04-02T11:11:18.223" v="869" actId="20577"/>
        <pc:sldMkLst>
          <pc:docMk/>
          <pc:sldMk cId="2660454008" sldId="265"/>
        </pc:sldMkLst>
        <pc:spChg chg="del">
          <ac:chgData name="シアトル Aye Moh Moh Thu" userId="S::ayemohmohthu@seattleconsulting.co.jp::cce14765-5666-4a40-8dfc-c3fad7abc6ca" providerId="AD" clId="Web-{503AB8AE-6B7E-941C-EA59-2AA735442178}" dt="2021-04-02T10:57:57.001" v="762"/>
          <ac:spMkLst>
            <pc:docMk/>
            <pc:sldMk cId="2660454008" sldId="265"/>
            <ac:spMk id="2" creationId="{181809C2-DCEB-4F9B-9454-436AD9468A42}"/>
          </ac:spMkLst>
        </pc:spChg>
        <pc:spChg chg="mod">
          <ac:chgData name="シアトル Aye Moh Moh Thu" userId="S::ayemohmohthu@seattleconsulting.co.jp::cce14765-5666-4a40-8dfc-c3fad7abc6ca" providerId="AD" clId="Web-{503AB8AE-6B7E-941C-EA59-2AA735442178}" dt="2021-04-02T11:11:18.223" v="869" actId="20577"/>
          <ac:spMkLst>
            <pc:docMk/>
            <pc:sldMk cId="2660454008" sldId="265"/>
            <ac:spMk id="3" creationId="{074F508D-2594-45A3-9B00-1C5B9275E7FC}"/>
          </ac:spMkLst>
        </pc:spChg>
      </pc:sldChg>
    </pc:docChg>
  </pc:docChgLst>
  <pc:docChgLst>
    <pc:chgData name="シアトル Aye Moh Moh Thu" userId="S::ayemohmohthu@seattleconsulting.co.jp::cce14765-5666-4a40-8dfc-c3fad7abc6ca" providerId="AD" clId="Web-{E73CB1EB-C8D5-623B-D39B-D296AAE5797D}"/>
    <pc:docChg chg="">
      <pc:chgData name="シアトル Aye Moh Moh Thu" userId="S::ayemohmohthu@seattleconsulting.co.jp::cce14765-5666-4a40-8dfc-c3fad7abc6ca" providerId="AD" clId="Web-{E73CB1EB-C8D5-623B-D39B-D296AAE5797D}" dt="2021-04-12T02:32:26.647" v="7"/>
      <pc:docMkLst>
        <pc:docMk/>
      </pc:docMkLst>
      <pc:sldChg chg="delCm">
        <pc:chgData name="シアトル Aye Moh Moh Thu" userId="S::ayemohmohthu@seattleconsulting.co.jp::cce14765-5666-4a40-8dfc-c3fad7abc6ca" providerId="AD" clId="Web-{E73CB1EB-C8D5-623B-D39B-D296AAE5797D}" dt="2021-04-12T02:31:30.600" v="1"/>
        <pc:sldMkLst>
          <pc:docMk/>
          <pc:sldMk cId="3369663771" sldId="259"/>
        </pc:sldMkLst>
      </pc:sldChg>
      <pc:sldChg chg="delCm">
        <pc:chgData name="シアトル Aye Moh Moh Thu" userId="S::ayemohmohthu@seattleconsulting.co.jp::cce14765-5666-4a40-8dfc-c3fad7abc6ca" providerId="AD" clId="Web-{E73CB1EB-C8D5-623B-D39B-D296AAE5797D}" dt="2021-04-12T02:32:26.647" v="7"/>
        <pc:sldMkLst>
          <pc:docMk/>
          <pc:sldMk cId="3294692954" sldId="260"/>
        </pc:sldMkLst>
      </pc:sldChg>
      <pc:sldChg chg="delCm">
        <pc:chgData name="シアトル Aye Moh Moh Thu" userId="S::ayemohmohthu@seattleconsulting.co.jp::cce14765-5666-4a40-8dfc-c3fad7abc6ca" providerId="AD" clId="Web-{E73CB1EB-C8D5-623B-D39B-D296AAE5797D}" dt="2021-04-12T02:31:44.475" v="3"/>
        <pc:sldMkLst>
          <pc:docMk/>
          <pc:sldMk cId="2994636646" sldId="261"/>
        </pc:sldMkLst>
      </pc:sldChg>
      <pc:sldChg chg="delCm">
        <pc:chgData name="シアトル Aye Moh Moh Thu" userId="S::ayemohmohthu@seattleconsulting.co.jp::cce14765-5666-4a40-8dfc-c3fad7abc6ca" providerId="AD" clId="Web-{E73CB1EB-C8D5-623B-D39B-D296AAE5797D}" dt="2021-04-12T02:32:01.116" v="4"/>
        <pc:sldMkLst>
          <pc:docMk/>
          <pc:sldMk cId="3660048141" sldId="262"/>
        </pc:sldMkLst>
      </pc:sldChg>
      <pc:sldChg chg="delCm">
        <pc:chgData name="シアトル Aye Moh Moh Thu" userId="S::ayemohmohthu@seattleconsulting.co.jp::cce14765-5666-4a40-8dfc-c3fad7abc6ca" providerId="AD" clId="Web-{E73CB1EB-C8D5-623B-D39B-D296AAE5797D}" dt="2021-04-12T02:32:10.835" v="5"/>
        <pc:sldMkLst>
          <pc:docMk/>
          <pc:sldMk cId="1549655467" sldId="263"/>
        </pc:sldMkLst>
      </pc:sldChg>
    </pc:docChg>
  </pc:docChgLst>
  <pc:docChgLst>
    <pc:chgData name="シアトル 中村 駿哉" userId="S::shunya.nakamura@seattleconsulting.co.jp::a23f443b-e82a-42e2-9d21-56cb95b8a703" providerId="AD" clId="Web-{00000000-0000-0000-0000-000000000000}"/>
    <pc:docChg chg="">
      <pc:chgData name="シアトル 中村 駿哉" userId="S::shunya.nakamura@seattleconsulting.co.jp::a23f443b-e82a-42e2-9d21-56cb95b8a703" providerId="AD" clId="Web-{00000000-0000-0000-0000-000000000000}" dt="2021-04-02T03:28:08.664" v="17"/>
      <pc:docMkLst>
        <pc:docMk/>
      </pc:docMkLst>
      <pc:sldChg chg="addCm delCm modCm">
        <pc:chgData name="シアトル 中村 駿哉" userId="S::shunya.nakamura@seattleconsulting.co.jp::a23f443b-e82a-42e2-9d21-56cb95b8a703" providerId="AD" clId="Web-{00000000-0000-0000-0000-000000000000}" dt="2021-04-02T03:22:15.878" v="11"/>
        <pc:sldMkLst>
          <pc:docMk/>
          <pc:sldMk cId="2291433799" sldId="258"/>
        </pc:sldMkLst>
      </pc:sldChg>
      <pc:sldChg chg="addCm modCm">
        <pc:chgData name="シアトル 中村 駿哉" userId="S::shunya.nakamura@seattleconsulting.co.jp::a23f443b-e82a-42e2-9d21-56cb95b8a703" providerId="AD" clId="Web-{00000000-0000-0000-0000-000000000000}" dt="2021-04-02T03:12:47.962" v="2"/>
        <pc:sldMkLst>
          <pc:docMk/>
          <pc:sldMk cId="3369663771" sldId="259"/>
        </pc:sldMkLst>
      </pc:sldChg>
      <pc:sldChg chg="addCm">
        <pc:chgData name="シアトル 中村 駿哉" userId="S::shunya.nakamura@seattleconsulting.co.jp::a23f443b-e82a-42e2-9d21-56cb95b8a703" providerId="AD" clId="Web-{00000000-0000-0000-0000-000000000000}" dt="2021-04-02T03:28:08.664" v="17"/>
        <pc:sldMkLst>
          <pc:docMk/>
          <pc:sldMk cId="3294692954" sldId="260"/>
        </pc:sldMkLst>
      </pc:sldChg>
      <pc:sldChg chg="addCm">
        <pc:chgData name="シアトル 中村 駿哉" userId="S::shunya.nakamura@seattleconsulting.co.jp::a23f443b-e82a-42e2-9d21-56cb95b8a703" providerId="AD" clId="Web-{00000000-0000-0000-0000-000000000000}" dt="2021-04-02T03:22:00.612" v="9"/>
        <pc:sldMkLst>
          <pc:docMk/>
          <pc:sldMk cId="2994636646" sldId="261"/>
        </pc:sldMkLst>
      </pc:sldChg>
      <pc:sldChg chg="addCm modCm">
        <pc:chgData name="シアトル 中村 駿哉" userId="S::shunya.nakamura@seattleconsulting.co.jp::a23f443b-e82a-42e2-9d21-56cb95b8a703" providerId="AD" clId="Web-{00000000-0000-0000-0000-000000000000}" dt="2021-04-02T03:23:42.645" v="13"/>
        <pc:sldMkLst>
          <pc:docMk/>
          <pc:sldMk cId="3660048141" sldId="262"/>
        </pc:sldMkLst>
      </pc:sldChg>
      <pc:sldChg chg="addCm modCm">
        <pc:chgData name="シアトル 中村 駿哉" userId="S::shunya.nakamura@seattleconsulting.co.jp::a23f443b-e82a-42e2-9d21-56cb95b8a703" providerId="AD" clId="Web-{00000000-0000-0000-0000-000000000000}" dt="2021-04-02T03:24:50.739" v="15"/>
        <pc:sldMkLst>
          <pc:docMk/>
          <pc:sldMk cId="1549655467" sldId="263"/>
        </pc:sldMkLst>
      </pc:sldChg>
    </pc:docChg>
  </pc:docChgLst>
  <pc:docChgLst>
    <pc:chgData name="シアトル Aye Moh Moh Thu" userId="S::ayemohmohthu@seattleconsulting.co.jp::cce14765-5666-4a40-8dfc-c3fad7abc6ca" providerId="AD" clId="Web-{A6F0CCCF-618D-A969-235A-DAF85A61826F}"/>
    <pc:docChg chg="modSld">
      <pc:chgData name="シアトル Aye Moh Moh Thu" userId="S::ayemohmohthu@seattleconsulting.co.jp::cce14765-5666-4a40-8dfc-c3fad7abc6ca" providerId="AD" clId="Web-{A6F0CCCF-618D-A969-235A-DAF85A61826F}" dt="2021-04-05T01:34:07.277" v="8" actId="20577"/>
      <pc:docMkLst>
        <pc:docMk/>
      </pc:docMkLst>
      <pc:sldChg chg="modSp">
        <pc:chgData name="シアトル Aye Moh Moh Thu" userId="S::ayemohmohthu@seattleconsulting.co.jp::cce14765-5666-4a40-8dfc-c3fad7abc6ca" providerId="AD" clId="Web-{A6F0CCCF-618D-A969-235A-DAF85A61826F}" dt="2021-04-05T01:34:07.277" v="8" actId="20577"/>
        <pc:sldMkLst>
          <pc:docMk/>
          <pc:sldMk cId="1807174729" sldId="264"/>
        </pc:sldMkLst>
        <pc:spChg chg="mod">
          <ac:chgData name="シアトル Aye Moh Moh Thu" userId="S::ayemohmohthu@seattleconsulting.co.jp::cce14765-5666-4a40-8dfc-c3fad7abc6ca" providerId="AD" clId="Web-{A6F0CCCF-618D-A969-235A-DAF85A61826F}" dt="2021-04-05T01:34:07.277" v="8" actId="20577"/>
          <ac:spMkLst>
            <pc:docMk/>
            <pc:sldMk cId="1807174729" sldId="264"/>
            <ac:spMk id="3" creationId="{E614709F-E5F0-4204-8E30-F8FBF3DC81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9D962-C477-E64C-9009-5C5097A0B47E}" type="datetimeFigureOut">
              <a:rPr kumimoji="1" lang="ja-JP" altLang="en-US" smtClean="0"/>
              <a:t>2021/4/13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F9D11-D00D-2844-86C9-88A5AD729080}" type="slidenum">
              <a:rPr kumimoji="1" lang="ja-JP" altLang="en-US" smtClean="0"/>
              <a:t>‹#›</a:t>
            </a:fld>
            <a:endParaRPr kumimoji="1" lang="ja-JP" altLang="en-US"/>
          </a:p>
        </p:txBody>
      </p:sp>
    </p:spTree>
    <p:extLst>
      <p:ext uri="{BB962C8B-B14F-4D97-AF65-F5344CB8AC3E}">
        <p14:creationId xmlns:p14="http://schemas.microsoft.com/office/powerpoint/2010/main" val="3049854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E8F9D11-D00D-2844-86C9-88A5AD729080}" type="slidenum">
              <a:rPr kumimoji="1" lang="ja-JP" altLang="en-US" smtClean="0"/>
              <a:t>3</a:t>
            </a:fld>
            <a:endParaRPr kumimoji="1" lang="ja-JP" altLang="en-US"/>
          </a:p>
        </p:txBody>
      </p:sp>
    </p:spTree>
    <p:extLst>
      <p:ext uri="{BB962C8B-B14F-4D97-AF65-F5344CB8AC3E}">
        <p14:creationId xmlns:p14="http://schemas.microsoft.com/office/powerpoint/2010/main" val="4160347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41557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385572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255075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526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108722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4213991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59664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1379690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1933150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202684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385498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259039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393334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383925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158080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93342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400695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202069-1D70-DF4B-ACF7-7BB387267F61}" type="datetimeFigureOut">
              <a:rPr kumimoji="1" lang="ja-JP" altLang="en-US" smtClean="0"/>
              <a:t>2021/4/13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289705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4202069-1D70-DF4B-ACF7-7BB387267F61}" type="datetimeFigureOut">
              <a:rPr kumimoji="1" lang="ja-JP" altLang="en-US" smtClean="0"/>
              <a:t>2021/4/13</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C3BCBAA-EAA0-AD41-88BD-658564C81D08}" type="slidenum">
              <a:rPr kumimoji="1" lang="ja-JP" altLang="en-US" smtClean="0"/>
              <a:t>‹#›</a:t>
            </a:fld>
            <a:endParaRPr kumimoji="1" lang="ja-JP" altLang="en-US"/>
          </a:p>
        </p:txBody>
      </p:sp>
    </p:spTree>
    <p:extLst>
      <p:ext uri="{BB962C8B-B14F-4D97-AF65-F5344CB8AC3E}">
        <p14:creationId xmlns:p14="http://schemas.microsoft.com/office/powerpoint/2010/main" val="4042673731"/>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100C4-93B4-9A40-B258-4F64870EB168}"/>
              </a:ext>
            </a:extLst>
          </p:cNvPr>
          <p:cNvSpPr>
            <a:spLocks noGrp="1"/>
          </p:cNvSpPr>
          <p:nvPr>
            <p:ph type="ctrTitle"/>
          </p:nvPr>
        </p:nvSpPr>
        <p:spPr>
          <a:xfrm>
            <a:off x="1524003" y="1999615"/>
            <a:ext cx="9144000" cy="2764028"/>
          </a:xfrm>
        </p:spPr>
        <p:txBody>
          <a:bodyPr anchor="ctr">
            <a:normAutofit/>
          </a:bodyPr>
          <a:lstStyle/>
          <a:p>
            <a:r>
              <a:rPr lang="en-US" altLang="ja-JP" sz="7200" b="1"/>
              <a:t>BSE</a:t>
            </a:r>
            <a:r>
              <a:rPr lang="ja-JP" altLang="en-US" sz="7200" b="1"/>
              <a:t>初心者向け</a:t>
            </a:r>
          </a:p>
        </p:txBody>
      </p:sp>
    </p:spTree>
    <p:extLst>
      <p:ext uri="{BB962C8B-B14F-4D97-AF65-F5344CB8AC3E}">
        <p14:creationId xmlns:p14="http://schemas.microsoft.com/office/powerpoint/2010/main" val="201938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1984B-048E-4C45-A4B9-A8BA14B3B428}"/>
              </a:ext>
            </a:extLst>
          </p:cNvPr>
          <p:cNvSpPr>
            <a:spLocks noGrp="1"/>
          </p:cNvSpPr>
          <p:nvPr>
            <p:ph type="title"/>
          </p:nvPr>
        </p:nvSpPr>
        <p:spPr>
          <a:xfrm>
            <a:off x="643467" y="321734"/>
            <a:ext cx="10905066" cy="1135737"/>
          </a:xfrm>
        </p:spPr>
        <p:txBody>
          <a:bodyPr>
            <a:normAutofit/>
          </a:bodyPr>
          <a:lstStyle/>
          <a:p>
            <a:r>
              <a:rPr kumimoji="1" lang="en-US" altLang="ja-JP" sz="3600" b="1"/>
              <a:t>BSE</a:t>
            </a:r>
            <a:r>
              <a:rPr kumimoji="1" lang="ja-JP" altLang="en-US" sz="3600" b="1"/>
              <a:t>における必要なスキル</a:t>
            </a:r>
          </a:p>
        </p:txBody>
      </p:sp>
      <p:sp>
        <p:nvSpPr>
          <p:cNvPr id="13" name="コンテンツ プレースホルダー 2">
            <a:extLst>
              <a:ext uri="{FF2B5EF4-FFF2-40B4-BE49-F238E27FC236}">
                <a16:creationId xmlns:a16="http://schemas.microsoft.com/office/drawing/2014/main" id="{4928D548-BD20-6343-BEF2-BD3A5987E969}"/>
              </a:ext>
            </a:extLst>
          </p:cNvPr>
          <p:cNvSpPr>
            <a:spLocks noGrp="1"/>
          </p:cNvSpPr>
          <p:nvPr>
            <p:ph idx="1"/>
          </p:nvPr>
        </p:nvSpPr>
        <p:spPr>
          <a:xfrm>
            <a:off x="643467" y="1782981"/>
            <a:ext cx="10905066" cy="4393982"/>
          </a:xfrm>
        </p:spPr>
        <p:txBody>
          <a:bodyPr vert="horz" lIns="91440" tIns="45720" rIns="91440" bIns="45720" rtlCol="0">
            <a:normAutofit/>
          </a:bodyPr>
          <a:lstStyle/>
          <a:p>
            <a:pPr marL="514350" indent="-514350">
              <a:buAutoNum type="arabicPeriod"/>
            </a:pPr>
            <a:r>
              <a:rPr lang="ja-JP" altLang="en-US" sz="2000">
                <a:ea typeface="游ゴシック"/>
              </a:rPr>
              <a:t>コミュニケーションスキル</a:t>
            </a:r>
          </a:p>
          <a:p>
            <a:pPr lvl="1"/>
            <a:r>
              <a:rPr lang="ja-JP" altLang="en-US" sz="2000">
                <a:ea typeface="+mn-lt"/>
                <a:cs typeface="+mn-lt"/>
              </a:rPr>
              <a:t>開発メンバー</a:t>
            </a:r>
            <a:r>
              <a:rPr lang="en-US" altLang="ja-JP" sz="2000">
                <a:ea typeface="+mn-lt"/>
                <a:cs typeface="+mn-lt"/>
              </a:rPr>
              <a:t>/</a:t>
            </a:r>
            <a:r>
              <a:rPr lang="ja-JP" sz="2000">
                <a:ea typeface="+mn-lt"/>
                <a:cs typeface="+mn-lt"/>
              </a:rPr>
              <a:t>お客様との</a:t>
            </a:r>
            <a:r>
              <a:rPr lang="ja-JP" altLang="en-US" sz="2000">
                <a:ea typeface="+mn-lt"/>
                <a:cs typeface="+mn-lt"/>
              </a:rPr>
              <a:t>コミュニケーション</a:t>
            </a:r>
          </a:p>
          <a:p>
            <a:pPr lvl="2"/>
            <a:r>
              <a:rPr lang="ja-JP">
                <a:ea typeface="+mn-lt"/>
                <a:cs typeface="+mn-lt"/>
              </a:rPr>
              <a:t>日本語、ミャンマー語</a:t>
            </a:r>
            <a:endParaRPr lang="ja-JP" altLang="en-US">
              <a:ea typeface="游ゴシック"/>
            </a:endParaRPr>
          </a:p>
          <a:p>
            <a:pPr marL="514350" indent="-514350">
              <a:buFont typeface="+mj-lt"/>
              <a:buAutoNum type="arabicPeriod"/>
            </a:pPr>
            <a:r>
              <a:rPr lang="ja-JP" altLang="en-US" sz="2000">
                <a:ea typeface="游ゴシック"/>
              </a:rPr>
              <a:t>技術スキル </a:t>
            </a:r>
          </a:p>
          <a:p>
            <a:pPr lvl="1"/>
            <a:r>
              <a:rPr lang="ja-JP" sz="2000">
                <a:ea typeface="+mn-lt"/>
                <a:cs typeface="+mn-lt"/>
              </a:rPr>
              <a:t>技術のことは全てメンバーにお任せではなく</a:t>
            </a:r>
            <a:r>
              <a:rPr lang="ja-JP" altLang="en-US" sz="2000">
                <a:ea typeface="+mn-lt"/>
                <a:cs typeface="+mn-lt"/>
              </a:rPr>
              <a:t>、下記の作業ができる程度の知識が必要</a:t>
            </a:r>
          </a:p>
          <a:p>
            <a:pPr lvl="2"/>
            <a:r>
              <a:rPr lang="ja-JP">
                <a:ea typeface="+mn-lt"/>
                <a:cs typeface="+mn-lt"/>
              </a:rPr>
              <a:t>ソースコードレビューができ</a:t>
            </a:r>
            <a:r>
              <a:rPr lang="ja-JP" altLang="en-US">
                <a:ea typeface="+mn-lt"/>
                <a:cs typeface="+mn-lt"/>
              </a:rPr>
              <a:t>る</a:t>
            </a:r>
            <a:endParaRPr lang="ja-JP" altLang="en-US">
              <a:ea typeface="游ゴシック"/>
            </a:endParaRPr>
          </a:p>
          <a:p>
            <a:pPr lvl="2"/>
            <a:r>
              <a:rPr lang="ja-JP" altLang="en-US">
                <a:ea typeface="+mn-lt"/>
                <a:cs typeface="+mn-lt"/>
              </a:rPr>
              <a:t>ソースコードを確認しながら不具合の調査ができる</a:t>
            </a:r>
            <a:endParaRPr lang="ja-JP">
              <a:ea typeface="游ゴシック" panose="020F0502020204030204"/>
            </a:endParaRPr>
          </a:p>
          <a:p>
            <a:pPr marL="514350" indent="-514350">
              <a:buAutoNum type="arabicPeriod"/>
            </a:pPr>
            <a:r>
              <a:rPr lang="ja-JP" altLang="en-US" sz="2000">
                <a:ea typeface="游ゴシック"/>
              </a:rPr>
              <a:t>マネジメントスキル</a:t>
            </a:r>
          </a:p>
          <a:p>
            <a:pPr lvl="1"/>
            <a:r>
              <a:rPr lang="ja-JP" altLang="en-US" sz="2000">
                <a:ea typeface="+mn-lt"/>
                <a:cs typeface="+mn-lt"/>
              </a:rPr>
              <a:t>開発の進捗管理、開発の品質管理</a:t>
            </a:r>
          </a:p>
        </p:txBody>
      </p:sp>
    </p:spTree>
    <p:extLst>
      <p:ext uri="{BB962C8B-B14F-4D97-AF65-F5344CB8AC3E}">
        <p14:creationId xmlns:p14="http://schemas.microsoft.com/office/powerpoint/2010/main" val="336966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CF8F9-28DB-0E46-942E-DBBD70FC11FC}"/>
              </a:ext>
            </a:extLst>
          </p:cNvPr>
          <p:cNvSpPr>
            <a:spLocks noGrp="1"/>
          </p:cNvSpPr>
          <p:nvPr>
            <p:ph type="title"/>
          </p:nvPr>
        </p:nvSpPr>
        <p:spPr>
          <a:xfrm>
            <a:off x="643467" y="321734"/>
            <a:ext cx="10905066" cy="1135737"/>
          </a:xfrm>
        </p:spPr>
        <p:txBody>
          <a:bodyPr>
            <a:normAutofit/>
          </a:bodyPr>
          <a:lstStyle/>
          <a:p>
            <a:r>
              <a:rPr kumimoji="1" lang="en-US" altLang="ja-JP" sz="3600" b="1"/>
              <a:t>BSE</a:t>
            </a:r>
            <a:r>
              <a:rPr kumimoji="1" lang="ja-JP" altLang="en-US" sz="3600" b="1"/>
              <a:t>の役割</a:t>
            </a:r>
          </a:p>
        </p:txBody>
      </p:sp>
      <p:sp>
        <p:nvSpPr>
          <p:cNvPr id="3" name="コンテンツ プレースホルダー 2">
            <a:extLst>
              <a:ext uri="{FF2B5EF4-FFF2-40B4-BE49-F238E27FC236}">
                <a16:creationId xmlns:a16="http://schemas.microsoft.com/office/drawing/2014/main" id="{4463CF75-7F2C-F243-98A6-24F6284270E8}"/>
              </a:ext>
            </a:extLst>
          </p:cNvPr>
          <p:cNvSpPr>
            <a:spLocks noGrp="1"/>
          </p:cNvSpPr>
          <p:nvPr>
            <p:ph idx="1"/>
          </p:nvPr>
        </p:nvSpPr>
        <p:spPr>
          <a:xfrm>
            <a:off x="643467" y="1782981"/>
            <a:ext cx="10905066" cy="4393982"/>
          </a:xfrm>
        </p:spPr>
        <p:txBody>
          <a:bodyPr vert="horz" lIns="91440" tIns="45720" rIns="91440" bIns="45720" rtlCol="0">
            <a:normAutofit/>
          </a:bodyPr>
          <a:lstStyle/>
          <a:p>
            <a:pPr marL="514350" indent="-514350">
              <a:buFont typeface="+mj-lt"/>
              <a:buAutoNum type="arabicPeriod"/>
            </a:pPr>
            <a:r>
              <a:rPr kumimoji="1" lang="ja-JP" altLang="en-US" sz="2000"/>
              <a:t>見積もり</a:t>
            </a:r>
            <a:endParaRPr kumimoji="1" lang="en-US" altLang="ja-JP" sz="2000"/>
          </a:p>
          <a:p>
            <a:pPr marL="514350" indent="-514350">
              <a:buFont typeface="+mj-lt"/>
              <a:buAutoNum type="arabicPeriod"/>
            </a:pPr>
            <a:r>
              <a:rPr kumimoji="1" lang="ja-JP" altLang="en-US" sz="2000"/>
              <a:t>設計（使用する</a:t>
            </a:r>
            <a:r>
              <a:rPr lang="ja-JP" altLang="en-US" sz="2000"/>
              <a:t>技術検討・調査も含む）</a:t>
            </a:r>
            <a:endParaRPr kumimoji="1" lang="en-US" altLang="ja-JP" sz="2000"/>
          </a:p>
          <a:p>
            <a:pPr marL="514350" indent="-514350">
              <a:buFont typeface="+mj-lt"/>
              <a:buAutoNum type="arabicPeriod"/>
            </a:pPr>
            <a:r>
              <a:rPr lang="ja-JP" altLang="en-US" sz="2000"/>
              <a:t>お客様と開発者の間の窓口</a:t>
            </a:r>
            <a:endParaRPr lang="en-US" altLang="ja-JP" sz="2000"/>
          </a:p>
          <a:p>
            <a:pPr marL="514350" indent="-514350">
              <a:buFont typeface="+mj-lt"/>
              <a:buAutoNum type="arabicPeriod"/>
            </a:pPr>
            <a:r>
              <a:rPr kumimoji="1" lang="ja-JP" altLang="en-US" sz="2000"/>
              <a:t>スケジュール管理・進捗管理</a:t>
            </a:r>
            <a:endParaRPr kumimoji="1" lang="en-US" altLang="ja-JP" sz="2000"/>
          </a:p>
          <a:p>
            <a:pPr marL="514350" indent="-514350">
              <a:buFont typeface="+mj-lt"/>
              <a:buAutoNum type="arabicPeriod"/>
            </a:pPr>
            <a:r>
              <a:rPr lang="ja-JP" altLang="en-US" sz="2000">
                <a:ea typeface="游ゴシック"/>
              </a:rPr>
              <a:t>開発サポート</a:t>
            </a:r>
            <a:endParaRPr lang="en-US" altLang="ja-JP" sz="2000"/>
          </a:p>
          <a:p>
            <a:pPr marL="514350" indent="-514350">
              <a:buFont typeface="+mj-lt"/>
              <a:buAutoNum type="arabicPeriod"/>
            </a:pPr>
            <a:r>
              <a:rPr kumimoji="1" lang="ja-JP" altLang="en-US" sz="2000"/>
              <a:t>レビュー</a:t>
            </a:r>
            <a:endParaRPr kumimoji="1" lang="en-US" altLang="ja-JP" sz="2000"/>
          </a:p>
          <a:p>
            <a:pPr marL="514350" indent="-514350">
              <a:buFont typeface="+mj-lt"/>
              <a:buAutoNum type="arabicPeriod"/>
            </a:pPr>
            <a:r>
              <a:rPr lang="ja-JP" altLang="en-US" sz="2000"/>
              <a:t>成果物確認</a:t>
            </a:r>
            <a:endParaRPr lang="en-US" altLang="ja-JP" sz="2000"/>
          </a:p>
          <a:p>
            <a:pPr marL="514350" indent="-514350">
              <a:buFont typeface="+mj-lt"/>
              <a:buAutoNum type="arabicPeriod"/>
            </a:pPr>
            <a:r>
              <a:rPr kumimoji="1" lang="ja-JP" altLang="en-US" sz="2000"/>
              <a:t>リリース（納品）</a:t>
            </a:r>
            <a:endParaRPr kumimoji="1" lang="en-US" altLang="ja-JP" sz="2000"/>
          </a:p>
        </p:txBody>
      </p:sp>
    </p:spTree>
    <p:extLst>
      <p:ext uri="{BB962C8B-B14F-4D97-AF65-F5344CB8AC3E}">
        <p14:creationId xmlns:p14="http://schemas.microsoft.com/office/powerpoint/2010/main" val="229143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B9D233C-1A47-D947-A119-EDBF3B0CD794}"/>
              </a:ext>
            </a:extLst>
          </p:cNvPr>
          <p:cNvSpPr>
            <a:spLocks noGrp="1"/>
          </p:cNvSpPr>
          <p:nvPr>
            <p:ph idx="1"/>
          </p:nvPr>
        </p:nvSpPr>
        <p:spPr>
          <a:xfrm>
            <a:off x="643467" y="842963"/>
            <a:ext cx="10905066" cy="5334000"/>
          </a:xfrm>
        </p:spPr>
        <p:txBody>
          <a:bodyPr vert="horz" lIns="91440" tIns="45720" rIns="91440" bIns="45720" rtlCol="0">
            <a:normAutofit fontScale="92500"/>
          </a:bodyPr>
          <a:lstStyle/>
          <a:p>
            <a:pPr marL="514350" indent="-514350">
              <a:buFont typeface="+mj-lt"/>
              <a:buAutoNum type="arabicPeriod"/>
            </a:pPr>
            <a:r>
              <a:rPr lang="ja-JP" altLang="en-US" sz="2400" b="1">
                <a:ea typeface="游ゴシック"/>
              </a:rPr>
              <a:t>見積もり</a:t>
            </a:r>
            <a:endParaRPr lang="en-US" altLang="ja-JP" sz="2400" b="1" dirty="0">
              <a:ea typeface="+mn-lt"/>
              <a:cs typeface="+mn-lt"/>
            </a:endParaRPr>
          </a:p>
          <a:p>
            <a:pPr lvl="1"/>
            <a:r>
              <a:rPr lang="ja-JP" sz="2200">
                <a:ea typeface="+mn-lt"/>
                <a:cs typeface="+mn-lt"/>
              </a:rPr>
              <a:t>タスクレベルの見積もりは開発メンバーと一緒にや</a:t>
            </a:r>
            <a:r>
              <a:rPr lang="ja-JP" altLang="en-US" sz="2200">
                <a:ea typeface="+mn-lt"/>
                <a:cs typeface="+mn-lt"/>
              </a:rPr>
              <a:t>る</a:t>
            </a:r>
            <a:r>
              <a:rPr lang="ja-JP" sz="2200">
                <a:ea typeface="+mn-lt"/>
                <a:cs typeface="+mn-lt"/>
              </a:rPr>
              <a:t>。規模の大きな見積もりはPMが担当する</a:t>
            </a:r>
            <a:r>
              <a:rPr lang="ja-JP" altLang="en-US" sz="2200">
                <a:ea typeface="+mn-lt"/>
                <a:cs typeface="+mn-lt"/>
              </a:rPr>
              <a:t>。</a:t>
            </a:r>
            <a:endParaRPr lang="ja-JP" altLang="en-US" sz="2200">
              <a:ea typeface="游ゴシック"/>
            </a:endParaRPr>
          </a:p>
          <a:p>
            <a:pPr marL="457200" lvl="1" indent="0">
              <a:buNone/>
            </a:pPr>
            <a:endParaRPr lang="ja-JP" altLang="en-US" sz="2000">
              <a:ea typeface="游ゴシック"/>
            </a:endParaRPr>
          </a:p>
          <a:p>
            <a:pPr marL="514350" indent="-514350">
              <a:buFont typeface="+mj-lt"/>
              <a:buAutoNum type="arabicPeriod"/>
            </a:pPr>
            <a:r>
              <a:rPr lang="ja-JP" altLang="en-US" sz="2400" b="1"/>
              <a:t>設計</a:t>
            </a:r>
            <a:endParaRPr lang="en-US" altLang="ja-JP" sz="2400" b="1" dirty="0"/>
          </a:p>
          <a:p>
            <a:pPr lvl="1"/>
            <a:r>
              <a:rPr lang="ja-JP" altLang="en-US" sz="2200">
                <a:ea typeface="游ゴシック"/>
              </a:rPr>
              <a:t>PMから受けた基本設計レベルの仕様から要求に網羅するための詳細設計以下を担</a:t>
            </a:r>
            <a:r>
              <a:rPr lang="ja-JP" altLang="en-US" sz="2200">
                <a:ea typeface="+mn-lt"/>
                <a:cs typeface="+mn-lt"/>
              </a:rPr>
              <a:t>当する。</a:t>
            </a:r>
            <a:endParaRPr lang="en-US" altLang="ja-JP" sz="2200" dirty="0">
              <a:ea typeface="+mn-lt"/>
              <a:cs typeface="+mn-lt"/>
            </a:endParaRPr>
          </a:p>
          <a:p>
            <a:pPr marL="1371600" lvl="2" indent="-457200">
              <a:buAutoNum type="arabicPeriod"/>
            </a:pPr>
            <a:r>
              <a:rPr lang="ja-JP" sz="2200">
                <a:ea typeface="+mn-lt"/>
                <a:cs typeface="+mn-lt"/>
              </a:rPr>
              <a:t>画面詳細設計</a:t>
            </a:r>
          </a:p>
          <a:p>
            <a:pPr marL="1371600" lvl="2" indent="-457200">
              <a:buAutoNum type="arabicPeriod"/>
            </a:pPr>
            <a:r>
              <a:rPr lang="ja-JP" sz="2200">
                <a:ea typeface="+mn-lt"/>
                <a:cs typeface="+mn-lt"/>
              </a:rPr>
              <a:t>機能詳細設計（画面なしの機能の設計</a:t>
            </a:r>
            <a:r>
              <a:rPr lang="ja-JP" altLang="en-US" sz="2200">
                <a:ea typeface="+mn-lt"/>
                <a:cs typeface="+mn-lt"/>
              </a:rPr>
              <a:t>）</a:t>
            </a:r>
            <a:endParaRPr lang="en-US" sz="2200" dirty="0">
              <a:ea typeface="+mn-lt"/>
              <a:cs typeface="+mn-lt"/>
            </a:endParaRPr>
          </a:p>
          <a:p>
            <a:pPr marL="1371600" lvl="2" indent="-457200">
              <a:buAutoNum type="arabicPeriod"/>
            </a:pPr>
            <a:r>
              <a:rPr lang="ja-JP" sz="2200">
                <a:ea typeface="+mn-lt"/>
                <a:cs typeface="+mn-lt"/>
              </a:rPr>
              <a:t>API設計</a:t>
            </a:r>
          </a:p>
          <a:p>
            <a:pPr marL="1371600" lvl="2" indent="-457200">
              <a:buAutoNum type="arabicPeriod"/>
            </a:pPr>
            <a:r>
              <a:rPr lang="ja-JP" sz="2200">
                <a:ea typeface="+mn-lt"/>
                <a:cs typeface="+mn-lt"/>
              </a:rPr>
              <a:t>テ</a:t>
            </a:r>
            <a:r>
              <a:rPr lang="ja-JP" altLang="en-US" sz="2200">
                <a:ea typeface="+mn-lt"/>
                <a:cs typeface="+mn-lt"/>
              </a:rPr>
              <a:t>ーブル</a:t>
            </a:r>
            <a:r>
              <a:rPr lang="ja-JP" sz="2200">
                <a:ea typeface="+mn-lt"/>
                <a:cs typeface="+mn-lt"/>
              </a:rPr>
              <a:t>詳細設計</a:t>
            </a:r>
          </a:p>
          <a:p>
            <a:pPr marL="1371600" lvl="2" indent="-457200">
              <a:buAutoNum type="arabicPeriod"/>
            </a:pPr>
            <a:r>
              <a:rPr lang="ja-JP" sz="2200">
                <a:ea typeface="+mn-lt"/>
                <a:cs typeface="+mn-lt"/>
              </a:rPr>
              <a:t>単体テスト仕様書</a:t>
            </a:r>
          </a:p>
          <a:p>
            <a:pPr marL="1371600" lvl="2" indent="-457200">
              <a:buAutoNum type="arabicPeriod"/>
            </a:pPr>
            <a:r>
              <a:rPr lang="ja-JP" sz="2200">
                <a:ea typeface="+mn-lt"/>
                <a:cs typeface="+mn-lt"/>
              </a:rPr>
              <a:t>結合テスト仕様書</a:t>
            </a:r>
          </a:p>
        </p:txBody>
      </p:sp>
    </p:spTree>
    <p:extLst>
      <p:ext uri="{BB962C8B-B14F-4D97-AF65-F5344CB8AC3E}">
        <p14:creationId xmlns:p14="http://schemas.microsoft.com/office/powerpoint/2010/main" val="299463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1419AA5-FB5C-F941-AEF6-20E064EF8D1B}"/>
              </a:ext>
            </a:extLst>
          </p:cNvPr>
          <p:cNvSpPr>
            <a:spLocks noGrp="1"/>
          </p:cNvSpPr>
          <p:nvPr>
            <p:ph idx="1"/>
          </p:nvPr>
        </p:nvSpPr>
        <p:spPr>
          <a:xfrm>
            <a:off x="648194" y="744969"/>
            <a:ext cx="10953997" cy="5786459"/>
          </a:xfrm>
        </p:spPr>
        <p:txBody>
          <a:bodyPr vert="horz" lIns="91440" tIns="45720" rIns="91440" bIns="45720" rtlCol="0" anchor="t">
            <a:normAutofit fontScale="92500" lnSpcReduction="10000"/>
          </a:bodyPr>
          <a:lstStyle/>
          <a:p>
            <a:pPr marL="514350" indent="-514350">
              <a:buFont typeface="+mj-lt"/>
              <a:buAutoNum type="arabicPeriod" startAt="3"/>
            </a:pPr>
            <a:r>
              <a:rPr lang="ja-JP" altLang="en-US" sz="2400" b="1"/>
              <a:t>お客様と開発者の間の窓口</a:t>
            </a:r>
            <a:endParaRPr lang="en-US" altLang="ja-JP" sz="2400" b="1" dirty="0"/>
          </a:p>
          <a:p>
            <a:pPr lvl="1"/>
            <a:r>
              <a:rPr lang="ja-JP" altLang="en-US" sz="2200">
                <a:ea typeface="游ゴシック"/>
              </a:rPr>
              <a:t>お客さんから要求を聞いて、開発者に伝える。</a:t>
            </a:r>
            <a:endParaRPr lang="en-US" altLang="ja-JP" sz="2200" dirty="0"/>
          </a:p>
          <a:p>
            <a:pPr marL="914400" lvl="1" indent="-457200">
              <a:buFont typeface="+mj-lt"/>
              <a:buAutoNum type="arabicPeriod" startAt="3"/>
            </a:pPr>
            <a:endParaRPr lang="en-US" altLang="ja-JP" dirty="0"/>
          </a:p>
          <a:p>
            <a:pPr marL="514350" indent="-514350">
              <a:buFont typeface="+mj-lt"/>
              <a:buAutoNum type="arabicPeriod" startAt="3"/>
            </a:pPr>
            <a:r>
              <a:rPr lang="ja-JP" altLang="en-US" sz="2400" b="1"/>
              <a:t>スケジュール管理・進捗管理</a:t>
            </a:r>
            <a:endParaRPr lang="en-US" altLang="ja-JP" sz="2400" b="1" dirty="0"/>
          </a:p>
          <a:p>
            <a:pPr lvl="1"/>
            <a:r>
              <a:rPr lang="ja-JP" altLang="en-US" sz="2200">
                <a:ea typeface="游ゴシック"/>
              </a:rPr>
              <a:t>開発タスク洗い出し・割り振り・定期的に進捗確認、お客様への報告する</a:t>
            </a:r>
            <a:endParaRPr lang="en-US" altLang="ja-JP" sz="2200" dirty="0">
              <a:ea typeface="游ゴシック" panose="020B0400000000000000" pitchFamily="34" charset="-128"/>
              <a:cs typeface="+mn-lt"/>
            </a:endParaRPr>
          </a:p>
          <a:p>
            <a:pPr lvl="1"/>
            <a:r>
              <a:rPr lang="ja-JP" sz="2200">
                <a:ea typeface="+mn-lt"/>
                <a:cs typeface="+mn-lt"/>
              </a:rPr>
              <a:t>大きい課題を</a:t>
            </a:r>
            <a:r>
              <a:rPr lang="en-US" altLang="ja-JP" sz="2200" dirty="0">
                <a:ea typeface="+mn-lt"/>
                <a:cs typeface="+mn-lt"/>
              </a:rPr>
              <a:t>GitHub</a:t>
            </a:r>
            <a:r>
              <a:rPr lang="ja-JP" sz="2200">
                <a:ea typeface="+mn-lt"/>
                <a:cs typeface="+mn-lt"/>
              </a:rPr>
              <a:t>の</a:t>
            </a:r>
            <a:r>
              <a:rPr lang="en-US" altLang="ja-JP" sz="2200" dirty="0">
                <a:ea typeface="+mn-lt"/>
                <a:cs typeface="+mn-lt"/>
              </a:rPr>
              <a:t>Issue</a:t>
            </a:r>
            <a:r>
              <a:rPr lang="ja-JP" sz="2200">
                <a:ea typeface="+mn-lt"/>
                <a:cs typeface="+mn-lt"/>
              </a:rPr>
              <a:t>として切って、そこから</a:t>
            </a:r>
            <a:r>
              <a:rPr lang="en-US" altLang="ja-JP" sz="2200" dirty="0">
                <a:ea typeface="+mn-lt"/>
                <a:cs typeface="+mn-lt"/>
              </a:rPr>
              <a:t>WBS</a:t>
            </a:r>
            <a:r>
              <a:rPr lang="ja-JP" sz="2200">
                <a:ea typeface="+mn-lt"/>
                <a:cs typeface="+mn-lt"/>
              </a:rPr>
              <a:t>または</a:t>
            </a:r>
            <a:r>
              <a:rPr lang="en-US" altLang="ja-JP" sz="2200" dirty="0">
                <a:ea typeface="+mn-lt"/>
                <a:cs typeface="+mn-lt"/>
              </a:rPr>
              <a:t>Redmine</a:t>
            </a:r>
            <a:r>
              <a:rPr lang="ja-JP" sz="2200">
                <a:ea typeface="+mn-lt"/>
                <a:cs typeface="+mn-lt"/>
              </a:rPr>
              <a:t>でメンバーのタスク割り振りと進捗管理をする</a:t>
            </a:r>
            <a:r>
              <a:rPr lang="ja-JP" altLang="en-US" sz="2200">
                <a:ea typeface="+mn-lt"/>
                <a:cs typeface="+mn-lt"/>
              </a:rPr>
              <a:t>。</a:t>
            </a:r>
            <a:endParaRPr lang="ja-JP" sz="2200">
              <a:ea typeface="游ゴシック" panose="020B0400000000000000" pitchFamily="34" charset="-128"/>
              <a:cs typeface="+mn-lt"/>
            </a:endParaRPr>
          </a:p>
          <a:p>
            <a:pPr marL="914400" lvl="1" indent="-457200">
              <a:buFont typeface="+mj-lt"/>
              <a:buAutoNum type="arabicPeriod" startAt="3"/>
            </a:pPr>
            <a:endParaRPr lang="ja-JP" altLang="en-US" sz="2200" dirty="0">
              <a:ea typeface="游ゴシック"/>
            </a:endParaRPr>
          </a:p>
          <a:p>
            <a:pPr marL="514350" indent="-514350">
              <a:buFont typeface="+mj-lt"/>
              <a:buAutoNum type="arabicPeriod" startAt="3"/>
            </a:pPr>
            <a:r>
              <a:rPr lang="ja-JP" altLang="en-US" sz="2400" b="1"/>
              <a:t>開発サポート</a:t>
            </a:r>
            <a:endParaRPr lang="en-US" altLang="ja-JP" sz="2400" b="1" dirty="0"/>
          </a:p>
          <a:p>
            <a:pPr lvl="1"/>
            <a:r>
              <a:rPr lang="ja-JP" altLang="en-US" sz="2200">
                <a:ea typeface="游ゴシック"/>
              </a:rPr>
              <a:t>課題解決、ソース管理、状況によって実装サポート、など。</a:t>
            </a:r>
            <a:endParaRPr lang="en-US" altLang="ja-JP" sz="2200" dirty="0">
              <a:ea typeface="游ゴシック"/>
            </a:endParaRPr>
          </a:p>
          <a:p>
            <a:pPr marL="914400" lvl="1" indent="-457200">
              <a:buFont typeface="+mj-lt"/>
              <a:buAutoNum type="arabicPeriod" startAt="3"/>
            </a:pPr>
            <a:endParaRPr kumimoji="1" lang="en-US" altLang="ja-JP" dirty="0"/>
          </a:p>
          <a:p>
            <a:pPr marL="514350" indent="-514350">
              <a:buFont typeface="+mj-lt"/>
              <a:buAutoNum type="arabicPeriod" startAt="3"/>
            </a:pPr>
            <a:r>
              <a:rPr kumimoji="1" lang="ja-JP" altLang="en-US" sz="2400" b="1"/>
              <a:t>レビュー</a:t>
            </a:r>
            <a:endParaRPr kumimoji="1" lang="en-US" altLang="ja-JP" sz="2400" b="1" dirty="0"/>
          </a:p>
          <a:p>
            <a:pPr lvl="1"/>
            <a:r>
              <a:rPr lang="ja-JP" altLang="en-US" sz="2200">
                <a:ea typeface="游ゴシック"/>
              </a:rPr>
              <a:t>これまで経験した開発知識を活かしてレビュー観点とか作成。</a:t>
            </a:r>
            <a:endParaRPr lang="en-US" altLang="ja-JP" sz="2200" dirty="0"/>
          </a:p>
          <a:p>
            <a:pPr lvl="1"/>
            <a:r>
              <a:rPr lang="ja-JP" altLang="en-US" sz="2200">
                <a:ea typeface="游ゴシック"/>
              </a:rPr>
              <a:t>作った観点に沿ってレビューする。</a:t>
            </a:r>
            <a:endParaRPr lang="en-US" altLang="ja-JP" sz="2200" dirty="0"/>
          </a:p>
          <a:p>
            <a:pPr marL="914400" lvl="1" indent="-457200">
              <a:buFont typeface="+mj-lt"/>
              <a:buAutoNum type="arabicPeriod" startAt="3"/>
            </a:pPr>
            <a:endParaRPr kumimoji="1" lang="en-US" altLang="ja-JP" dirty="0"/>
          </a:p>
        </p:txBody>
      </p:sp>
    </p:spTree>
    <p:extLst>
      <p:ext uri="{BB962C8B-B14F-4D97-AF65-F5344CB8AC3E}">
        <p14:creationId xmlns:p14="http://schemas.microsoft.com/office/powerpoint/2010/main" val="366004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329738-CAA1-B443-938A-4F044CB606C3}"/>
              </a:ext>
            </a:extLst>
          </p:cNvPr>
          <p:cNvSpPr>
            <a:spLocks noGrp="1"/>
          </p:cNvSpPr>
          <p:nvPr>
            <p:ph idx="1"/>
          </p:nvPr>
        </p:nvSpPr>
        <p:spPr>
          <a:xfrm>
            <a:off x="838200" y="736270"/>
            <a:ext cx="10515600" cy="5440693"/>
          </a:xfrm>
        </p:spPr>
        <p:txBody>
          <a:bodyPr vert="horz" lIns="91440" tIns="45720" rIns="91440" bIns="45720" rtlCol="0" anchor="t">
            <a:normAutofit/>
          </a:bodyPr>
          <a:lstStyle/>
          <a:p>
            <a:pPr marL="514350" indent="-514350">
              <a:buFont typeface="+mj-lt"/>
              <a:buAutoNum type="arabicPeriod" startAt="7"/>
            </a:pPr>
            <a:r>
              <a:rPr lang="ja-JP" altLang="en-US" sz="2400" b="1"/>
              <a:t>成果物確認</a:t>
            </a:r>
            <a:endParaRPr lang="en-US" altLang="ja-JP" sz="2400" b="1" dirty="0"/>
          </a:p>
          <a:p>
            <a:pPr lvl="1"/>
            <a:r>
              <a:rPr lang="ja-JP" altLang="en-US" sz="2200">
                <a:ea typeface="游ゴシック"/>
              </a:rPr>
              <a:t>ソース管理ツールとか使って成果物の格納と確認を行う。</a:t>
            </a:r>
            <a:endParaRPr lang="en-US" altLang="ja-JP" sz="2200" dirty="0"/>
          </a:p>
          <a:p>
            <a:pPr lvl="1"/>
            <a:r>
              <a:rPr lang="en-US" altLang="ja-JP" sz="2200" dirty="0" err="1">
                <a:ea typeface="游ゴシック"/>
              </a:rPr>
              <a:t>GitHubで管理する</a:t>
            </a:r>
            <a:r>
              <a:rPr lang="en-US" altLang="ja-JP" sz="2200" dirty="0">
                <a:ea typeface="游ゴシック"/>
              </a:rPr>
              <a:t>。</a:t>
            </a:r>
          </a:p>
          <a:p>
            <a:pPr marL="457200" lvl="1" indent="0">
              <a:buNone/>
            </a:pPr>
            <a:endParaRPr lang="en-US" altLang="ja-JP" sz="2200" dirty="0">
              <a:ea typeface="游ゴシック"/>
            </a:endParaRPr>
          </a:p>
          <a:p>
            <a:pPr marL="514350" indent="-514350">
              <a:buFont typeface="+mj-lt"/>
              <a:buAutoNum type="arabicPeriod" startAt="7"/>
            </a:pPr>
            <a:r>
              <a:rPr kumimoji="1" lang="ja-JP" altLang="en-US" sz="2400" b="1">
                <a:ea typeface="游ゴシック"/>
              </a:rPr>
              <a:t>リリース（納品）</a:t>
            </a:r>
            <a:endParaRPr kumimoji="1" lang="en-US" altLang="ja-JP" sz="2400" b="1" dirty="0">
              <a:ea typeface="游ゴシック"/>
            </a:endParaRPr>
          </a:p>
          <a:p>
            <a:pPr lvl="1"/>
            <a:r>
              <a:rPr lang="ja-JP" altLang="en-US" sz="2200">
                <a:ea typeface="游ゴシック"/>
              </a:rPr>
              <a:t>案件によって違うと思いますが、</a:t>
            </a:r>
            <a:r>
              <a:rPr lang="en-US" altLang="ja-JP" sz="2200" dirty="0">
                <a:ea typeface="游ゴシック"/>
              </a:rPr>
              <a:t>GitHub</a:t>
            </a:r>
            <a:r>
              <a:rPr lang="ja-JP" altLang="en-US" sz="2200">
                <a:ea typeface="游ゴシック"/>
              </a:rPr>
              <a:t>を使うのであれば出来上がっている成果物をリリース用ブランチにマージして、デプロイ環境でデプロイする。</a:t>
            </a:r>
            <a:endParaRPr lang="en-US" altLang="ja-JP" sz="2200" dirty="0"/>
          </a:p>
          <a:p>
            <a:pPr lvl="1"/>
            <a:r>
              <a:rPr lang="en-US" altLang="ja-JP" sz="2200" dirty="0">
                <a:ea typeface="游ゴシック"/>
              </a:rPr>
              <a:t>AWS</a:t>
            </a:r>
            <a:r>
              <a:rPr lang="ja-JP" altLang="en-US" sz="2200">
                <a:ea typeface="游ゴシック"/>
              </a:rPr>
              <a:t>の</a:t>
            </a:r>
            <a:r>
              <a:rPr lang="en-US" altLang="ja-JP" sz="2200" dirty="0">
                <a:ea typeface="游ゴシック"/>
              </a:rPr>
              <a:t>EC2</a:t>
            </a:r>
            <a:r>
              <a:rPr lang="ja-JP" altLang="en-US" sz="2200">
                <a:ea typeface="游ゴシック"/>
              </a:rPr>
              <a:t>、踏み台サーバーとかを使う。</a:t>
            </a:r>
            <a:endParaRPr lang="en-US" altLang="ja-JP" sz="2200" dirty="0">
              <a:ea typeface="游ゴシック"/>
            </a:endParaRPr>
          </a:p>
        </p:txBody>
      </p:sp>
    </p:spTree>
    <p:extLst>
      <p:ext uri="{BB962C8B-B14F-4D97-AF65-F5344CB8AC3E}">
        <p14:creationId xmlns:p14="http://schemas.microsoft.com/office/powerpoint/2010/main" val="1549655467"/>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D26C8FEFAF9D449D2B2C27D93DDBA7" ma:contentTypeVersion="10" ma:contentTypeDescription="Create a new document." ma:contentTypeScope="" ma:versionID="4105d0c9519baee5bedc6930ffd92440">
  <xsd:schema xmlns:xsd="http://www.w3.org/2001/XMLSchema" xmlns:xs="http://www.w3.org/2001/XMLSchema" xmlns:p="http://schemas.microsoft.com/office/2006/metadata/properties" xmlns:ns2="0e87f640-375b-481c-8959-b5d20f25ae29" xmlns:ns3="2eda35e6-dbe1-45f2-9b00-c1f19385439f" targetNamespace="http://schemas.microsoft.com/office/2006/metadata/properties" ma:root="true" ma:fieldsID="ecfd3e2fc96838862e7fddb58ea621be" ns2:_="" ns3:_="">
    <xsd:import namespace="0e87f640-375b-481c-8959-b5d20f25ae29"/>
    <xsd:import namespace="2eda35e6-dbe1-45f2-9b00-c1f19385439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7f640-375b-481c-8959-b5d20f25ae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da35e6-dbe1-45f2-9b00-c1f19385439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ACD9D2-39DC-4385-AAF2-80A001D19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7f640-375b-481c-8959-b5d20f25ae29"/>
    <ds:schemaRef ds:uri="2eda35e6-dbe1-45f2-9b00-c1f1938543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6FCB55-9AEC-472F-9966-1F71C70256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0D7383-5A48-459A-A4C8-5D1A40D3C7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{70B47F9E-9BC7-864A-8B58-95270B242109}tf10001073</Template>
  <TotalTime>3</TotalTime>
  <Words>342</Words>
  <Application>Microsoft Macintosh PowerPoint</Application>
  <PresentationFormat>ワイド画面</PresentationFormat>
  <Paragraphs>52</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Arial</vt:lpstr>
      <vt:lpstr>Tw Cen MT</vt:lpstr>
      <vt:lpstr>しずく</vt:lpstr>
      <vt:lpstr>BSE初心者向け</vt:lpstr>
      <vt:lpstr>BSEにおける必要なスキル</vt:lpstr>
      <vt:lpstr>BSEの役割</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BSE初心者向け</dc:title>
  <dc:creator>シアトル Aye Moh Moh Thu</dc:creator>
  <cp:lastModifiedBy>シアトル Aye Moh Moh Thu</cp:lastModifiedBy>
  <cp:revision>1</cp:revision>
  <dcterms:created xsi:type="dcterms:W3CDTF">2021-04-13T02:33:06Z</dcterms:created>
  <dcterms:modified xsi:type="dcterms:W3CDTF">2021-04-13T02:37:45Z</dcterms:modified>
</cp:coreProperties>
</file>