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7/25/2010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CD9-7699-43D6-8D62-436E2DD234FF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346105">
            <a:off x="5189782" y="5863822"/>
            <a:ext cx="738180" cy="348363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D5B8-D9C5-419F-913D-2186935717ED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4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10FC3EB-42FB-4C38-8CAE-7A1293B83421}" type="datetime1">
              <a:rPr lang="en-US" smtClean="0"/>
              <a:pPr/>
              <a:t>7/25/2010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yende.com/blog" TargetMode="External"/><Relationship Id="rId2" Type="http://schemas.openxmlformats.org/officeDocument/2006/relationships/hyperlink" Target="mailto:ayende@ayende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hprof.com/download" TargetMode="External"/><Relationship Id="rId2" Type="http://schemas.openxmlformats.org/officeDocument/2006/relationships/hyperlink" Target="http://github.com/ayende/IntroToNHibernat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NHibernate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Oren </a:t>
            </a:r>
            <a:r>
              <a:rPr lang="en-US" dirty="0" err="1" smtClean="0"/>
              <a:t>Eini</a:t>
            </a:r>
            <a:r>
              <a:rPr lang="en-US" dirty="0" smtClean="0"/>
              <a:t> aka </a:t>
            </a:r>
            <a:r>
              <a:rPr lang="en-US" dirty="0" err="1" smtClean="0"/>
              <a:t>Ayende</a:t>
            </a:r>
            <a:r>
              <a:rPr lang="en-US" dirty="0" smtClean="0"/>
              <a:t> </a:t>
            </a:r>
            <a:r>
              <a:rPr lang="en-US" dirty="0" err="1" smtClean="0"/>
              <a:t>Rahien</a:t>
            </a:r>
            <a:endParaRPr lang="en-US" dirty="0" smtClean="0"/>
          </a:p>
          <a:p>
            <a:r>
              <a:rPr lang="en-US" dirty="0" smtClean="0"/>
              <a:t>Hibernating </a:t>
            </a:r>
            <a:r>
              <a:rPr lang="en-US" dirty="0" smtClean="0"/>
              <a:t>Rhinos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7/25/2010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Narkisim" pitchFamily="34" charset="-79"/>
                <a:cs typeface="Narkisim" pitchFamily="34" charset="-79"/>
                <a:hlinkClick r:id="rId2"/>
              </a:rPr>
              <a:t>ayende@ayende.com</a:t>
            </a:r>
            <a:endParaRPr lang="en-US" dirty="0" smtClean="0">
              <a:latin typeface="Narkisim" pitchFamily="34" charset="-79"/>
              <a:cs typeface="Narkisim" pitchFamily="34" charset="-79"/>
            </a:endParaRPr>
          </a:p>
          <a:p>
            <a:r>
              <a:rPr lang="en-US" dirty="0" smtClean="0">
                <a:latin typeface="Narkisim" pitchFamily="34" charset="-79"/>
                <a:cs typeface="Narkisim" pitchFamily="34" charset="-79"/>
                <a:hlinkClick r:id="rId3"/>
              </a:rPr>
              <a:t>http://</a:t>
            </a:r>
            <a:r>
              <a:rPr lang="en-US" dirty="0" smtClean="0">
                <a:latin typeface="Narkisim" pitchFamily="34" charset="-79"/>
                <a:cs typeface="Narkisim" pitchFamily="34" charset="-79"/>
                <a:hlinkClick r:id="rId3"/>
              </a:rPr>
              <a:t>ayende.com/blog</a:t>
            </a:r>
            <a:endParaRPr lang="en-US" dirty="0" smtClean="0"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NHibernate Profil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381000"/>
            <a:ext cx="914400" cy="914401"/>
          </a:xfrm>
          <a:prstGeom prst="rect">
            <a:avLst/>
          </a:prstGeom>
          <a:noFill/>
        </p:spPr>
      </p:pic>
      <p:pic>
        <p:nvPicPr>
          <p:cNvPr id="8" name="Picture 4" descr="http://eashi.files.wordpress.com/2008/11/nhib-logo04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0"/>
            <a:ext cx="2857500" cy="1581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github.com/ayende/IntroToNHibernate</a:t>
            </a: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Download NHibernate Profiler:</a:t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http://nhprof.com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OR/M &amp; 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OR/M?</a:t>
            </a:r>
          </a:p>
          <a:p>
            <a:r>
              <a:rPr lang="en-US" dirty="0" smtClean="0"/>
              <a:t>Why NHibernate?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scenario…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</a:t>
            </a:r>
            <a:r>
              <a:rPr lang="en-US" dirty="0" smtClean="0"/>
              <a:t> don’t have a scenario, you get to pick one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://communabuilder.tapuz.co.il/UsersFolders/hinihit/images/120220066508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3086696"/>
            <a:ext cx="2819400" cy="2885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using HBM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Fluent </a:t>
            </a:r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Conf OR/M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 schema</a:t>
            </a:r>
          </a:p>
          <a:p>
            <a:r>
              <a:rPr lang="en-US" dirty="0" smtClean="0"/>
              <a:t>Querying</a:t>
            </a:r>
          </a:p>
          <a:p>
            <a:r>
              <a:rPr lang="en-US" dirty="0" smtClean="0"/>
              <a:t>Futures</a:t>
            </a:r>
          </a:p>
          <a:p>
            <a:r>
              <a:rPr lang="en-US" dirty="0" smtClean="0"/>
              <a:t>Batching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7/25/2010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1790492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TS101790492</Template>
  <TotalTime>16</TotalTime>
  <Words>81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TS101790492</vt:lpstr>
      <vt:lpstr>Intro to NHibernate</vt:lpstr>
      <vt:lpstr>Source Code</vt:lpstr>
      <vt:lpstr>OR/M &amp; NHibernate</vt:lpstr>
      <vt:lpstr>We need a scenario…</vt:lpstr>
      <vt:lpstr>Mapping Options</vt:lpstr>
      <vt:lpstr>Highlights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NHibernate</dc:title>
  <dc:creator>Ayende</dc:creator>
  <cp:lastModifiedBy>Ayende</cp:lastModifiedBy>
  <cp:revision>2</cp:revision>
  <dcterms:created xsi:type="dcterms:W3CDTF">2010-07-25T04:05:42Z</dcterms:created>
  <dcterms:modified xsi:type="dcterms:W3CDTF">2010-07-25T04:22:39Z</dcterms:modified>
</cp:coreProperties>
</file>