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1280" cy="585144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Arial"/>
              </a:rPr>
              <a:t>Recursive Ray Tracer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rPr>
              <a:t>-Abhishek Yenpure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Depth = 1 (only shadows)</a:t>
            </a:r>
            <a:endParaRPr b="0" lang="en-US" sz="1800" spc="-1" strike="noStrike">
              <a:solidFill>
                <a:srgbClr val="000000"/>
              </a:solidFill>
              <a:uFill>
                <a:solidFill>
                  <a:srgbClr val="ffffff"/>
                </a:solidFill>
              </a:uFill>
              <a:latin typeface="Arial"/>
            </a:endParaRPr>
          </a:p>
        </p:txBody>
      </p:sp>
      <p:pic>
        <p:nvPicPr>
          <p:cNvPr id="110" name="" descr=""/>
          <p:cNvPicPr/>
          <p:nvPr/>
        </p:nvPicPr>
        <p:blipFill>
          <a:blip r:embed="rId1"/>
          <a:stretch/>
        </p:blipFill>
        <p:spPr>
          <a:xfrm>
            <a:off x="2847240" y="1768680"/>
            <a:ext cx="4384080" cy="4384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Depth = 2 (shadows and reflection)</a:t>
            </a:r>
            <a:endParaRPr b="0" lang="en-US" sz="1800" spc="-1" strike="noStrike">
              <a:solidFill>
                <a:srgbClr val="000000"/>
              </a:solidFill>
              <a:uFill>
                <a:solidFill>
                  <a:srgbClr val="ffffff"/>
                </a:solidFill>
              </a:uFill>
              <a:latin typeface="Arial"/>
            </a:endParaRPr>
          </a:p>
        </p:txBody>
      </p:sp>
      <p:pic>
        <p:nvPicPr>
          <p:cNvPr id="112" name="" descr=""/>
          <p:cNvPicPr/>
          <p:nvPr/>
        </p:nvPicPr>
        <p:blipFill>
          <a:blip r:embed="rId1"/>
          <a:stretch/>
        </p:blipFill>
        <p:spPr>
          <a:xfrm>
            <a:off x="2847240" y="1768680"/>
            <a:ext cx="4384080" cy="4384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Barycentric co-ordinates</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Barycentric coordinates can be used to express the position of any point located on the triangle with three scalars. The location of this point includes any position inside the triangle, any position on any of the three edges of the triangles, or any one of the three triangle's vertices themselves. To compute the position of this point using barycentric coordinates we use the following equation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gn="r">
              <a:lnSpc>
                <a:spcPct val="100000"/>
              </a:lnSpc>
              <a:buClr>
                <a:srgbClr val="000000"/>
              </a:buClr>
              <a:buSzPct val="45000"/>
              <a:buFont typeface="Wingdings" charset="2"/>
              <a:buChar char=""/>
            </a:pPr>
            <a:r>
              <a:rPr b="1" i="1" lang="en-US" sz="4400" spc="-1" strike="noStrike">
                <a:solidFill>
                  <a:srgbClr val="000000"/>
                </a:solidFill>
                <a:uFill>
                  <a:solidFill>
                    <a:srgbClr val="ffffff"/>
                  </a:solidFill>
                </a:uFill>
                <a:latin typeface="Times New Roman"/>
              </a:rPr>
              <a:t>P=uA+vB+wC</a:t>
            </a:r>
            <a:r>
              <a:rPr b="1" i="1" lang="en-US" sz="32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i="1" lang="en-US" sz="32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1815840" y="4036320"/>
            <a:ext cx="2572920" cy="2638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Pending</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Refractions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Thank You</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2016-12-08T22:24:45Z</dcterms:created>
  <dc:creator/>
  <dc:description/>
  <dc:language>en-US</dc:language>
  <cp:lastModifiedBy/>
  <dcterms:modified xsi:type="dcterms:W3CDTF">2016-12-09T11:30:13Z</dcterms:modified>
  <cp:revision>6</cp:revision>
  <dc:subject/>
  <dc:title/>
</cp:coreProperties>
</file>