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3" r:id="rId1"/>
  </p:sldMasterIdLst>
  <p:sldIdLst>
    <p:sldId id="256" r:id="rId2"/>
    <p:sldId id="257" r:id="rId3"/>
    <p:sldId id="258" r:id="rId4"/>
    <p:sldId id="283" r:id="rId5"/>
    <p:sldId id="287" r:id="rId6"/>
    <p:sldId id="266" r:id="rId7"/>
    <p:sldId id="269" r:id="rId8"/>
    <p:sldId id="271" r:id="rId9"/>
    <p:sldId id="285" r:id="rId10"/>
    <p:sldId id="272" r:id="rId11"/>
    <p:sldId id="263" r:id="rId12"/>
    <p:sldId id="291" r:id="rId13"/>
    <p:sldId id="289" r:id="rId14"/>
    <p:sldId id="282" r:id="rId15"/>
    <p:sldId id="290" r:id="rId16"/>
    <p:sldId id="261" r:id="rId17"/>
    <p:sldId id="281" r:id="rId18"/>
    <p:sldId id="262" r:id="rId19"/>
    <p:sldId id="274" r:id="rId20"/>
    <p:sldId id="275" r:id="rId21"/>
    <p:sldId id="276" r:id="rId22"/>
    <p:sldId id="277" r:id="rId23"/>
    <p:sldId id="278" r:id="rId24"/>
    <p:sldId id="279" r:id="rId25"/>
    <p:sldId id="26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1B2AA5-70B2-44BB-ABA7-082E653F9E91}" v="46" dt="2021-03-21T06:10:00.0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36" autoAdjust="0"/>
    <p:restoredTop sz="94660"/>
  </p:normalViewPr>
  <p:slideViewPr>
    <p:cSldViewPr snapToGrid="0">
      <p:cViewPr varScale="1">
        <p:scale>
          <a:sx n="56" d="100"/>
          <a:sy n="56" d="100"/>
        </p:scale>
        <p:origin x="84" y="13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andria Yeoman" userId="d48f12a04684adbe" providerId="LiveId" clId="{391B2AA5-70B2-44BB-ABA7-082E653F9E91}"/>
    <pc:docChg chg="undo custSel addSld delSld modSld sldOrd">
      <pc:chgData name="Alexandria Yeoman" userId="d48f12a04684adbe" providerId="LiveId" clId="{391B2AA5-70B2-44BB-ABA7-082E653F9E91}" dt="2021-03-21T06:10:00.060" v="557" actId="1076"/>
      <pc:docMkLst>
        <pc:docMk/>
      </pc:docMkLst>
      <pc:sldChg chg="addSp modSp mod setBg">
        <pc:chgData name="Alexandria Yeoman" userId="d48f12a04684adbe" providerId="LiveId" clId="{391B2AA5-70B2-44BB-ABA7-082E653F9E91}" dt="2021-03-19T05:46:53.767" v="385" actId="20577"/>
        <pc:sldMkLst>
          <pc:docMk/>
          <pc:sldMk cId="3303437154" sldId="258"/>
        </pc:sldMkLst>
        <pc:spChg chg="mod">
          <ac:chgData name="Alexandria Yeoman" userId="d48f12a04684adbe" providerId="LiveId" clId="{391B2AA5-70B2-44BB-ABA7-082E653F9E91}" dt="2021-03-19T04:26:13.633" v="144" actId="26606"/>
          <ac:spMkLst>
            <pc:docMk/>
            <pc:sldMk cId="3303437154" sldId="258"/>
            <ac:spMk id="2" creationId="{445138DA-2480-4CAB-A5E0-D0663F6E1204}"/>
          </ac:spMkLst>
        </pc:spChg>
        <pc:spChg chg="mod">
          <ac:chgData name="Alexandria Yeoman" userId="d48f12a04684adbe" providerId="LiveId" clId="{391B2AA5-70B2-44BB-ABA7-082E653F9E91}" dt="2021-03-19T05:46:53.767" v="385" actId="20577"/>
          <ac:spMkLst>
            <pc:docMk/>
            <pc:sldMk cId="3303437154" sldId="258"/>
            <ac:spMk id="3" creationId="{34FA2B69-7F21-42EE-98B9-FE285B2C8A06}"/>
          </ac:spMkLst>
        </pc:spChg>
        <pc:spChg chg="add">
          <ac:chgData name="Alexandria Yeoman" userId="d48f12a04684adbe" providerId="LiveId" clId="{391B2AA5-70B2-44BB-ABA7-082E653F9E91}" dt="2021-03-19T04:26:13.633" v="144" actId="26606"/>
          <ac:spMkLst>
            <pc:docMk/>
            <pc:sldMk cId="3303437154" sldId="258"/>
            <ac:spMk id="8" creationId="{09588DA8-065E-4F6F-8EFD-43104AB2E0CF}"/>
          </ac:spMkLst>
        </pc:spChg>
        <pc:spChg chg="add">
          <ac:chgData name="Alexandria Yeoman" userId="d48f12a04684adbe" providerId="LiveId" clId="{391B2AA5-70B2-44BB-ABA7-082E653F9E91}" dt="2021-03-19T04:26:13.633" v="144" actId="26606"/>
          <ac:spMkLst>
            <pc:docMk/>
            <pc:sldMk cId="3303437154" sldId="258"/>
            <ac:spMk id="10" creationId="{C4285719-470E-454C-AF62-8323075F1F5B}"/>
          </ac:spMkLst>
        </pc:spChg>
        <pc:spChg chg="add">
          <ac:chgData name="Alexandria Yeoman" userId="d48f12a04684adbe" providerId="LiveId" clId="{391B2AA5-70B2-44BB-ABA7-082E653F9E91}" dt="2021-03-19T04:26:13.633" v="144" actId="26606"/>
          <ac:spMkLst>
            <pc:docMk/>
            <pc:sldMk cId="3303437154" sldId="258"/>
            <ac:spMk id="12" creationId="{CD9FE4EF-C4D8-49A0-B2FF-81D8DB7D8A24}"/>
          </ac:spMkLst>
        </pc:spChg>
        <pc:spChg chg="add">
          <ac:chgData name="Alexandria Yeoman" userId="d48f12a04684adbe" providerId="LiveId" clId="{391B2AA5-70B2-44BB-ABA7-082E653F9E91}" dt="2021-03-19T04:26:13.633" v="144" actId="26606"/>
          <ac:spMkLst>
            <pc:docMk/>
            <pc:sldMk cId="3303437154" sldId="258"/>
            <ac:spMk id="14" creationId="{4300840D-0A0B-4512-BACA-B439D5B9C57C}"/>
          </ac:spMkLst>
        </pc:spChg>
        <pc:spChg chg="add">
          <ac:chgData name="Alexandria Yeoman" userId="d48f12a04684adbe" providerId="LiveId" clId="{391B2AA5-70B2-44BB-ABA7-082E653F9E91}" dt="2021-03-19T04:26:13.633" v="144" actId="26606"/>
          <ac:spMkLst>
            <pc:docMk/>
            <pc:sldMk cId="3303437154" sldId="258"/>
            <ac:spMk id="16" creationId="{D2B78728-A580-49A7-84F9-6EF6F583ADE0}"/>
          </ac:spMkLst>
        </pc:spChg>
        <pc:spChg chg="add">
          <ac:chgData name="Alexandria Yeoman" userId="d48f12a04684adbe" providerId="LiveId" clId="{391B2AA5-70B2-44BB-ABA7-082E653F9E91}" dt="2021-03-19T04:26:13.633" v="144" actId="26606"/>
          <ac:spMkLst>
            <pc:docMk/>
            <pc:sldMk cId="3303437154" sldId="258"/>
            <ac:spMk id="18" creationId="{38FAA1A1-D861-433F-88FA-1E9D6FD31D11}"/>
          </ac:spMkLst>
        </pc:spChg>
        <pc:spChg chg="add">
          <ac:chgData name="Alexandria Yeoman" userId="d48f12a04684adbe" providerId="LiveId" clId="{391B2AA5-70B2-44BB-ABA7-082E653F9E91}" dt="2021-03-19T04:26:13.633" v="144" actId="26606"/>
          <ac:spMkLst>
            <pc:docMk/>
            <pc:sldMk cId="3303437154" sldId="258"/>
            <ac:spMk id="20" creationId="{8D71EDA1-87BF-4D5D-AB79-F346FD19278A}"/>
          </ac:spMkLst>
        </pc:spChg>
      </pc:sldChg>
      <pc:sldChg chg="del">
        <pc:chgData name="Alexandria Yeoman" userId="d48f12a04684adbe" providerId="LiveId" clId="{391B2AA5-70B2-44BB-ABA7-082E653F9E91}" dt="2021-03-19T03:51:13.306" v="32" actId="2696"/>
        <pc:sldMkLst>
          <pc:docMk/>
          <pc:sldMk cId="173447447" sldId="259"/>
        </pc:sldMkLst>
      </pc:sldChg>
      <pc:sldChg chg="modSp del mod">
        <pc:chgData name="Alexandria Yeoman" userId="d48f12a04684adbe" providerId="LiveId" clId="{391B2AA5-70B2-44BB-ABA7-082E653F9E91}" dt="2021-03-19T07:47:22.142" v="511" actId="2696"/>
        <pc:sldMkLst>
          <pc:docMk/>
          <pc:sldMk cId="702810021" sldId="260"/>
        </pc:sldMkLst>
        <pc:spChg chg="mod">
          <ac:chgData name="Alexandria Yeoman" userId="d48f12a04684adbe" providerId="LiveId" clId="{391B2AA5-70B2-44BB-ABA7-082E653F9E91}" dt="2021-03-19T04:50:40.148" v="159" actId="13926"/>
          <ac:spMkLst>
            <pc:docMk/>
            <pc:sldMk cId="702810021" sldId="260"/>
            <ac:spMk id="2" creationId="{445138DA-2480-4CAB-A5E0-D0663F6E1204}"/>
          </ac:spMkLst>
        </pc:spChg>
        <pc:spChg chg="mod">
          <ac:chgData name="Alexandria Yeoman" userId="d48f12a04684adbe" providerId="LiveId" clId="{391B2AA5-70B2-44BB-ABA7-082E653F9E91}" dt="2021-03-19T04:19:26.844" v="128" actId="27636"/>
          <ac:spMkLst>
            <pc:docMk/>
            <pc:sldMk cId="702810021" sldId="260"/>
            <ac:spMk id="3" creationId="{34FA2B69-7F21-42EE-98B9-FE285B2C8A06}"/>
          </ac:spMkLst>
        </pc:spChg>
      </pc:sldChg>
      <pc:sldChg chg="addSp delSp modSp mod">
        <pc:chgData name="Alexandria Yeoman" userId="d48f12a04684adbe" providerId="LiveId" clId="{391B2AA5-70B2-44BB-ABA7-082E653F9E91}" dt="2021-03-19T04:53:21.511" v="166" actId="1076"/>
        <pc:sldMkLst>
          <pc:docMk/>
          <pc:sldMk cId="3916745781" sldId="261"/>
        </pc:sldMkLst>
        <pc:spChg chg="mod ord">
          <ac:chgData name="Alexandria Yeoman" userId="d48f12a04684adbe" providerId="LiveId" clId="{391B2AA5-70B2-44BB-ABA7-082E653F9E91}" dt="2021-03-19T04:53:21.511" v="166" actId="1076"/>
          <ac:spMkLst>
            <pc:docMk/>
            <pc:sldMk cId="3916745781" sldId="261"/>
            <ac:spMk id="6" creationId="{8B026719-BA9F-414A-860A-2441338E4947}"/>
          </ac:spMkLst>
        </pc:spChg>
        <pc:picChg chg="add mod">
          <ac:chgData name="Alexandria Yeoman" userId="d48f12a04684adbe" providerId="LiveId" clId="{391B2AA5-70B2-44BB-ABA7-082E653F9E91}" dt="2021-03-19T04:53:17.353" v="165" actId="14100"/>
          <ac:picMkLst>
            <pc:docMk/>
            <pc:sldMk cId="3916745781" sldId="261"/>
            <ac:picMk id="4" creationId="{1390FC01-B6A7-4CD5-84E8-98BC79D301E1}"/>
          </ac:picMkLst>
        </pc:picChg>
        <pc:picChg chg="del">
          <ac:chgData name="Alexandria Yeoman" userId="d48f12a04684adbe" providerId="LiveId" clId="{391B2AA5-70B2-44BB-ABA7-082E653F9E91}" dt="2021-03-19T04:53:03.211" v="160" actId="478"/>
          <ac:picMkLst>
            <pc:docMk/>
            <pc:sldMk cId="3916745781" sldId="261"/>
            <ac:picMk id="5" creationId="{D0A05DBD-D0BD-4F55-BF1D-1C96614DE33B}"/>
          </ac:picMkLst>
        </pc:picChg>
      </pc:sldChg>
      <pc:sldChg chg="addSp modSp mod">
        <pc:chgData name="Alexandria Yeoman" userId="d48f12a04684adbe" providerId="LiveId" clId="{391B2AA5-70B2-44BB-ABA7-082E653F9E91}" dt="2021-03-19T03:45:23.959" v="25" actId="26606"/>
        <pc:sldMkLst>
          <pc:docMk/>
          <pc:sldMk cId="145447510" sldId="262"/>
        </pc:sldMkLst>
        <pc:spChg chg="mod">
          <ac:chgData name="Alexandria Yeoman" userId="d48f12a04684adbe" providerId="LiveId" clId="{391B2AA5-70B2-44BB-ABA7-082E653F9E91}" dt="2021-03-19T03:45:23.959" v="25" actId="26606"/>
          <ac:spMkLst>
            <pc:docMk/>
            <pc:sldMk cId="145447510" sldId="262"/>
            <ac:spMk id="2" creationId="{445138DA-2480-4CAB-A5E0-D0663F6E1204}"/>
          </ac:spMkLst>
        </pc:spChg>
        <pc:spChg chg="add">
          <ac:chgData name="Alexandria Yeoman" userId="d48f12a04684adbe" providerId="LiveId" clId="{391B2AA5-70B2-44BB-ABA7-082E653F9E91}" dt="2021-03-19T03:45:23.959" v="25" actId="26606"/>
          <ac:spMkLst>
            <pc:docMk/>
            <pc:sldMk cId="145447510" sldId="262"/>
            <ac:spMk id="24" creationId="{42285737-90EE-47DC-AC80-8AE156B11969}"/>
          </ac:spMkLst>
        </pc:spChg>
        <pc:grpChg chg="add">
          <ac:chgData name="Alexandria Yeoman" userId="d48f12a04684adbe" providerId="LiveId" clId="{391B2AA5-70B2-44BB-ABA7-082E653F9E91}" dt="2021-03-19T03:45:23.959" v="25" actId="26606"/>
          <ac:grpSpMkLst>
            <pc:docMk/>
            <pc:sldMk cId="145447510" sldId="262"/>
            <ac:grpSpMk id="26" creationId="{B57BDC17-F1B3-455F-BBF1-680AA1F25C06}"/>
          </ac:grpSpMkLst>
        </pc:grpChg>
        <pc:graphicFrameChg chg="mod modGraphic">
          <ac:chgData name="Alexandria Yeoman" userId="d48f12a04684adbe" providerId="LiveId" clId="{391B2AA5-70B2-44BB-ABA7-082E653F9E91}" dt="2021-03-19T03:45:23.959" v="25" actId="26606"/>
          <ac:graphicFrameMkLst>
            <pc:docMk/>
            <pc:sldMk cId="145447510" sldId="262"/>
            <ac:graphicFrameMk id="19" creationId="{3BFFC1CD-B734-48B1-9148-444B7443348D}"/>
          </ac:graphicFrameMkLst>
        </pc:graphicFrameChg>
      </pc:sldChg>
      <pc:sldChg chg="modSp mod">
        <pc:chgData name="Alexandria Yeoman" userId="d48f12a04684adbe" providerId="LiveId" clId="{391B2AA5-70B2-44BB-ABA7-082E653F9E91}" dt="2021-03-19T05:51:10.509" v="428" actId="1076"/>
        <pc:sldMkLst>
          <pc:docMk/>
          <pc:sldMk cId="902763198" sldId="263"/>
        </pc:sldMkLst>
        <pc:spChg chg="mod">
          <ac:chgData name="Alexandria Yeoman" userId="d48f12a04684adbe" providerId="LiveId" clId="{391B2AA5-70B2-44BB-ABA7-082E653F9E91}" dt="2021-03-19T05:51:10.509" v="428" actId="1076"/>
          <ac:spMkLst>
            <pc:docMk/>
            <pc:sldMk cId="902763198" sldId="263"/>
            <ac:spMk id="3" creationId="{1980E9A8-EF5F-4DBE-969F-57DA980F5D3D}"/>
          </ac:spMkLst>
        </pc:spChg>
        <pc:picChg chg="mod">
          <ac:chgData name="Alexandria Yeoman" userId="d48f12a04684adbe" providerId="LiveId" clId="{391B2AA5-70B2-44BB-ABA7-082E653F9E91}" dt="2021-03-19T04:55:05.279" v="167" actId="14100"/>
          <ac:picMkLst>
            <pc:docMk/>
            <pc:sldMk cId="902763198" sldId="263"/>
            <ac:picMk id="5" creationId="{94D5CD9F-36C1-4B7A-9415-F185EA8C08CD}"/>
          </ac:picMkLst>
        </pc:picChg>
      </pc:sldChg>
      <pc:sldChg chg="modSp del mod">
        <pc:chgData name="Alexandria Yeoman" userId="d48f12a04684adbe" providerId="LiveId" clId="{391B2AA5-70B2-44BB-ABA7-082E653F9E91}" dt="2021-03-19T04:17:31.037" v="61" actId="2696"/>
        <pc:sldMkLst>
          <pc:docMk/>
          <pc:sldMk cId="1252908827" sldId="264"/>
        </pc:sldMkLst>
        <pc:spChg chg="mod">
          <ac:chgData name="Alexandria Yeoman" userId="d48f12a04684adbe" providerId="LiveId" clId="{391B2AA5-70B2-44BB-ABA7-082E653F9E91}" dt="2021-03-19T04:17:02.085" v="46" actId="27636"/>
          <ac:spMkLst>
            <pc:docMk/>
            <pc:sldMk cId="1252908827" sldId="264"/>
            <ac:spMk id="3" creationId="{8EF6BC60-60CF-41CB-8B92-88CEBBEEBCE0}"/>
          </ac:spMkLst>
        </pc:spChg>
      </pc:sldChg>
      <pc:sldChg chg="modSp del mod">
        <pc:chgData name="Alexandria Yeoman" userId="d48f12a04684adbe" providerId="LiveId" clId="{391B2AA5-70B2-44BB-ABA7-082E653F9E91}" dt="2021-03-19T04:25:03.386" v="143" actId="2696"/>
        <pc:sldMkLst>
          <pc:docMk/>
          <pc:sldMk cId="1253290727" sldId="265"/>
        </pc:sldMkLst>
        <pc:spChg chg="mod">
          <ac:chgData name="Alexandria Yeoman" userId="d48f12a04684adbe" providerId="LiveId" clId="{391B2AA5-70B2-44BB-ABA7-082E653F9E91}" dt="2021-03-19T04:17:47.290" v="72" actId="5793"/>
          <ac:spMkLst>
            <pc:docMk/>
            <pc:sldMk cId="1253290727" sldId="265"/>
            <ac:spMk id="2" creationId="{3CAF4CDA-20DC-4B60-BFB9-CC57D34C9D95}"/>
          </ac:spMkLst>
        </pc:spChg>
        <pc:spChg chg="mod">
          <ac:chgData name="Alexandria Yeoman" userId="d48f12a04684adbe" providerId="LiveId" clId="{391B2AA5-70B2-44BB-ABA7-082E653F9E91}" dt="2021-03-19T04:18:21.563" v="85" actId="113"/>
          <ac:spMkLst>
            <pc:docMk/>
            <pc:sldMk cId="1253290727" sldId="265"/>
            <ac:spMk id="3" creationId="{0BE4702F-9E07-4AE3-8E2E-681B30C426EB}"/>
          </ac:spMkLst>
        </pc:spChg>
      </pc:sldChg>
      <pc:sldChg chg="ord">
        <pc:chgData name="Alexandria Yeoman" userId="d48f12a04684adbe" providerId="LiveId" clId="{391B2AA5-70B2-44BB-ABA7-082E653F9E91}" dt="2021-03-21T05:58:08.642" v="530"/>
        <pc:sldMkLst>
          <pc:docMk/>
          <pc:sldMk cId="3143023024" sldId="266"/>
        </pc:sldMkLst>
      </pc:sldChg>
      <pc:sldChg chg="modSp mod">
        <pc:chgData name="Alexandria Yeoman" userId="d48f12a04684adbe" providerId="LiveId" clId="{391B2AA5-70B2-44BB-ABA7-082E653F9E91}" dt="2021-03-21T06:03:52.854" v="534" actId="5793"/>
        <pc:sldMkLst>
          <pc:docMk/>
          <pc:sldMk cId="4000328291" sldId="267"/>
        </pc:sldMkLst>
        <pc:spChg chg="mod">
          <ac:chgData name="Alexandria Yeoman" userId="d48f12a04684adbe" providerId="LiveId" clId="{391B2AA5-70B2-44BB-ABA7-082E653F9E91}" dt="2021-03-21T06:03:52.854" v="534" actId="5793"/>
          <ac:spMkLst>
            <pc:docMk/>
            <pc:sldMk cId="4000328291" sldId="267"/>
            <ac:spMk id="3" creationId="{6D4B84B0-EB2F-4E15-ACBB-D1826FD04B0B}"/>
          </ac:spMkLst>
        </pc:spChg>
      </pc:sldChg>
      <pc:sldChg chg="modSp mod">
        <pc:chgData name="Alexandria Yeoman" userId="d48f12a04684adbe" providerId="LiveId" clId="{391B2AA5-70B2-44BB-ABA7-082E653F9E91}" dt="2021-03-19T05:50:07.731" v="426" actId="1076"/>
        <pc:sldMkLst>
          <pc:docMk/>
          <pc:sldMk cId="3962824425" sldId="269"/>
        </pc:sldMkLst>
        <pc:spChg chg="mod">
          <ac:chgData name="Alexandria Yeoman" userId="d48f12a04684adbe" providerId="LiveId" clId="{391B2AA5-70B2-44BB-ABA7-082E653F9E91}" dt="2021-03-19T05:50:07.731" v="426" actId="1076"/>
          <ac:spMkLst>
            <pc:docMk/>
            <pc:sldMk cId="3962824425" sldId="269"/>
            <ac:spMk id="3" creationId="{42BCA7EE-1A56-472A-BE71-298F0B4E5ECE}"/>
          </ac:spMkLst>
        </pc:spChg>
      </pc:sldChg>
      <pc:sldChg chg="del">
        <pc:chgData name="Alexandria Yeoman" userId="d48f12a04684adbe" providerId="LiveId" clId="{391B2AA5-70B2-44BB-ABA7-082E653F9E91}" dt="2021-03-19T04:16:56.010" v="44" actId="2696"/>
        <pc:sldMkLst>
          <pc:docMk/>
          <pc:sldMk cId="45634862" sldId="270"/>
        </pc:sldMkLst>
      </pc:sldChg>
      <pc:sldChg chg="modSp mod">
        <pc:chgData name="Alexandria Yeoman" userId="d48f12a04684adbe" providerId="LiveId" clId="{391B2AA5-70B2-44BB-ABA7-082E653F9E91}" dt="2021-03-19T03:51:19.078" v="35" actId="5793"/>
        <pc:sldMkLst>
          <pc:docMk/>
          <pc:sldMk cId="1076829584" sldId="271"/>
        </pc:sldMkLst>
        <pc:spChg chg="mod">
          <ac:chgData name="Alexandria Yeoman" userId="d48f12a04684adbe" providerId="LiveId" clId="{391B2AA5-70B2-44BB-ABA7-082E653F9E91}" dt="2021-03-19T03:51:19.078" v="35" actId="5793"/>
          <ac:spMkLst>
            <pc:docMk/>
            <pc:sldMk cId="1076829584" sldId="271"/>
            <ac:spMk id="3" creationId="{3CA16E7F-01E6-485C-B014-29823F94A317}"/>
          </ac:spMkLst>
        </pc:spChg>
      </pc:sldChg>
      <pc:sldChg chg="addSp delSp modSp mod">
        <pc:chgData name="Alexandria Yeoman" userId="d48f12a04684adbe" providerId="LiveId" clId="{391B2AA5-70B2-44BB-ABA7-082E653F9E91}" dt="2021-03-19T05:21:43.819" v="377" actId="27636"/>
        <pc:sldMkLst>
          <pc:docMk/>
          <pc:sldMk cId="1248806757" sldId="272"/>
        </pc:sldMkLst>
        <pc:spChg chg="mod">
          <ac:chgData name="Alexandria Yeoman" userId="d48f12a04684adbe" providerId="LiveId" clId="{391B2AA5-70B2-44BB-ABA7-082E653F9E91}" dt="2021-03-19T05:21:43.819" v="377" actId="27636"/>
          <ac:spMkLst>
            <pc:docMk/>
            <pc:sldMk cId="1248806757" sldId="272"/>
            <ac:spMk id="3" creationId="{1D8ED176-5614-44A1-A752-4539607AEB93}"/>
          </ac:spMkLst>
        </pc:spChg>
        <pc:picChg chg="add mod">
          <ac:chgData name="Alexandria Yeoman" userId="d48f12a04684adbe" providerId="LiveId" clId="{391B2AA5-70B2-44BB-ABA7-082E653F9E91}" dt="2021-03-19T05:21:29.560" v="366" actId="14100"/>
          <ac:picMkLst>
            <pc:docMk/>
            <pc:sldMk cId="1248806757" sldId="272"/>
            <ac:picMk id="5" creationId="{2D9E111D-1493-45EE-82A4-0360C93AAF74}"/>
          </ac:picMkLst>
        </pc:picChg>
        <pc:picChg chg="del">
          <ac:chgData name="Alexandria Yeoman" userId="d48f12a04684adbe" providerId="LiveId" clId="{391B2AA5-70B2-44BB-ABA7-082E653F9E91}" dt="2021-03-19T05:21:20.652" v="362" actId="478"/>
          <ac:picMkLst>
            <pc:docMk/>
            <pc:sldMk cId="1248806757" sldId="272"/>
            <ac:picMk id="5122" creationId="{C83C08D0-C21D-4A00-86D4-1C192BD9B6A2}"/>
          </ac:picMkLst>
        </pc:picChg>
      </pc:sldChg>
      <pc:sldChg chg="addSp delSp modSp mod">
        <pc:chgData name="Alexandria Yeoman" userId="d48f12a04684adbe" providerId="LiveId" clId="{391B2AA5-70B2-44BB-ABA7-082E653F9E91}" dt="2021-03-21T06:05:32.422" v="544" actId="14100"/>
        <pc:sldMkLst>
          <pc:docMk/>
          <pc:sldMk cId="2728175980" sldId="274"/>
        </pc:sldMkLst>
        <pc:spChg chg="mod">
          <ac:chgData name="Alexandria Yeoman" userId="d48f12a04684adbe" providerId="LiveId" clId="{391B2AA5-70B2-44BB-ABA7-082E653F9E91}" dt="2021-03-21T06:05:23.281" v="541" actId="207"/>
          <ac:spMkLst>
            <pc:docMk/>
            <pc:sldMk cId="2728175980" sldId="274"/>
            <ac:spMk id="2" creationId="{20234E03-CBCA-47DB-A38E-AA14DB91450E}"/>
          </ac:spMkLst>
        </pc:spChg>
        <pc:spChg chg="del">
          <ac:chgData name="Alexandria Yeoman" userId="d48f12a04684adbe" providerId="LiveId" clId="{391B2AA5-70B2-44BB-ABA7-082E653F9E91}" dt="2021-03-19T05:05:02.372" v="199" actId="478"/>
          <ac:spMkLst>
            <pc:docMk/>
            <pc:sldMk cId="2728175980" sldId="274"/>
            <ac:spMk id="3" creationId="{75216131-1030-4C1A-BE3A-F547CEEDB2BF}"/>
          </ac:spMkLst>
        </pc:spChg>
        <pc:spChg chg="add del mod">
          <ac:chgData name="Alexandria Yeoman" userId="d48f12a04684adbe" providerId="LiveId" clId="{391B2AA5-70B2-44BB-ABA7-082E653F9E91}" dt="2021-03-19T05:05:05.896" v="200" actId="478"/>
          <ac:spMkLst>
            <pc:docMk/>
            <pc:sldMk cId="2728175980" sldId="274"/>
            <ac:spMk id="7" creationId="{7E17411B-F0A7-45CE-BDB7-4934E2BCB93B}"/>
          </ac:spMkLst>
        </pc:spChg>
        <pc:spChg chg="add del mod">
          <ac:chgData name="Alexandria Yeoman" userId="d48f12a04684adbe" providerId="LiveId" clId="{391B2AA5-70B2-44BB-ABA7-082E653F9E91}" dt="2021-03-21T06:05:14.276" v="537" actId="478"/>
          <ac:spMkLst>
            <pc:docMk/>
            <pc:sldMk cId="2728175980" sldId="274"/>
            <ac:spMk id="8" creationId="{B93AEAFC-0DE5-4287-AD2A-EA463C79C9DC}"/>
          </ac:spMkLst>
        </pc:spChg>
        <pc:picChg chg="add del mod">
          <ac:chgData name="Alexandria Yeoman" userId="d48f12a04684adbe" providerId="LiveId" clId="{391B2AA5-70B2-44BB-ABA7-082E653F9E91}" dt="2021-03-21T06:05:09.855" v="535" actId="478"/>
          <ac:picMkLst>
            <pc:docMk/>
            <pc:sldMk cId="2728175980" sldId="274"/>
            <ac:picMk id="5" creationId="{33659EE4-73B5-42E6-8149-52A90DC230C3}"/>
          </ac:picMkLst>
        </pc:picChg>
        <pc:picChg chg="add mod">
          <ac:chgData name="Alexandria Yeoman" userId="d48f12a04684adbe" providerId="LiveId" clId="{391B2AA5-70B2-44BB-ABA7-082E653F9E91}" dt="2021-03-21T06:05:32.422" v="544" actId="14100"/>
          <ac:picMkLst>
            <pc:docMk/>
            <pc:sldMk cId="2728175980" sldId="274"/>
            <ac:picMk id="1026" creationId="{2ED894D8-402F-4D89-87C9-2D5CC5CCA06B}"/>
          </ac:picMkLst>
        </pc:picChg>
        <pc:picChg chg="del">
          <ac:chgData name="Alexandria Yeoman" userId="d48f12a04684adbe" providerId="LiveId" clId="{391B2AA5-70B2-44BB-ABA7-082E653F9E91}" dt="2021-03-19T05:04:53.722" v="195" actId="478"/>
          <ac:picMkLst>
            <pc:docMk/>
            <pc:sldMk cId="2728175980" sldId="274"/>
            <ac:picMk id="7170" creationId="{99C4081B-1631-41FF-B3A9-E056790DE8F1}"/>
          </ac:picMkLst>
        </pc:picChg>
      </pc:sldChg>
      <pc:sldChg chg="addSp delSp modSp mod">
        <pc:chgData name="Alexandria Yeoman" userId="d48f12a04684adbe" providerId="LiveId" clId="{391B2AA5-70B2-44BB-ABA7-082E653F9E91}" dt="2021-03-21T06:09:30.829" v="550" actId="1076"/>
        <pc:sldMkLst>
          <pc:docMk/>
          <pc:sldMk cId="790784156" sldId="275"/>
        </pc:sldMkLst>
        <pc:spChg chg="mod ord">
          <ac:chgData name="Alexandria Yeoman" userId="d48f12a04684adbe" providerId="LiveId" clId="{391B2AA5-70B2-44BB-ABA7-082E653F9E91}" dt="2021-03-21T06:09:30.829" v="550" actId="1076"/>
          <ac:spMkLst>
            <pc:docMk/>
            <pc:sldMk cId="790784156" sldId="275"/>
            <ac:spMk id="2" creationId="{E16441B5-551E-4CB2-B5DF-518D51AED1AE}"/>
          </ac:spMkLst>
        </pc:spChg>
        <pc:spChg chg="del">
          <ac:chgData name="Alexandria Yeoman" userId="d48f12a04684adbe" providerId="LiveId" clId="{391B2AA5-70B2-44BB-ABA7-082E653F9E91}" dt="2021-03-19T06:15:55.766" v="484" actId="478"/>
          <ac:spMkLst>
            <pc:docMk/>
            <pc:sldMk cId="790784156" sldId="275"/>
            <ac:spMk id="3" creationId="{A83D2278-DD55-4B3F-81A9-0ADC79532D68}"/>
          </ac:spMkLst>
        </pc:spChg>
        <pc:spChg chg="add mod">
          <ac:chgData name="Alexandria Yeoman" userId="d48f12a04684adbe" providerId="LiveId" clId="{391B2AA5-70B2-44BB-ABA7-082E653F9E91}" dt="2021-03-21T06:09:22.651" v="548" actId="1076"/>
          <ac:spMkLst>
            <pc:docMk/>
            <pc:sldMk cId="790784156" sldId="275"/>
            <ac:spMk id="3" creationId="{CC3118F0-16A2-4BC0-B2C8-904FB54FA75B}"/>
          </ac:spMkLst>
        </pc:spChg>
        <pc:spChg chg="add del mod">
          <ac:chgData name="Alexandria Yeoman" userId="d48f12a04684adbe" providerId="LiveId" clId="{391B2AA5-70B2-44BB-ABA7-082E653F9E91}" dt="2021-03-19T06:15:59.164" v="486" actId="478"/>
          <ac:spMkLst>
            <pc:docMk/>
            <pc:sldMk cId="790784156" sldId="275"/>
            <ac:spMk id="7" creationId="{932BAFD0-69AA-4704-BEB4-4C58E5FF2165}"/>
          </ac:spMkLst>
        </pc:spChg>
        <pc:picChg chg="add del mod">
          <ac:chgData name="Alexandria Yeoman" userId="d48f12a04684adbe" providerId="LiveId" clId="{391B2AA5-70B2-44BB-ABA7-082E653F9E91}" dt="2021-03-21T06:05:56.075" v="545" actId="478"/>
          <ac:picMkLst>
            <pc:docMk/>
            <pc:sldMk cId="790784156" sldId="275"/>
            <ac:picMk id="5" creationId="{E67F15C4-B42A-42D5-ABBA-50F4D258EA59}"/>
          </ac:picMkLst>
        </pc:picChg>
        <pc:picChg chg="add mod">
          <ac:chgData name="Alexandria Yeoman" userId="d48f12a04684adbe" providerId="LiveId" clId="{391B2AA5-70B2-44BB-ABA7-082E653F9E91}" dt="2021-03-21T06:09:27.839" v="549" actId="1076"/>
          <ac:picMkLst>
            <pc:docMk/>
            <pc:sldMk cId="790784156" sldId="275"/>
            <ac:picMk id="2052" creationId="{D5A05699-4880-4067-B865-3704EA78925F}"/>
          </ac:picMkLst>
        </pc:picChg>
        <pc:picChg chg="del">
          <ac:chgData name="Alexandria Yeoman" userId="d48f12a04684adbe" providerId="LiveId" clId="{391B2AA5-70B2-44BB-ABA7-082E653F9E91}" dt="2021-03-19T05:01:31.257" v="182" actId="478"/>
          <ac:picMkLst>
            <pc:docMk/>
            <pc:sldMk cId="790784156" sldId="275"/>
            <ac:picMk id="8194" creationId="{174EED4D-9048-46EC-9125-222B0A9E9221}"/>
          </ac:picMkLst>
        </pc:picChg>
      </pc:sldChg>
      <pc:sldChg chg="addSp delSp modSp mod">
        <pc:chgData name="Alexandria Yeoman" userId="d48f12a04684adbe" providerId="LiveId" clId="{391B2AA5-70B2-44BB-ABA7-082E653F9E91}" dt="2021-03-19T07:48:25.552" v="513" actId="1076"/>
        <pc:sldMkLst>
          <pc:docMk/>
          <pc:sldMk cId="2443476804" sldId="276"/>
        </pc:sldMkLst>
        <pc:spChg chg="mod">
          <ac:chgData name="Alexandria Yeoman" userId="d48f12a04684adbe" providerId="LiveId" clId="{391B2AA5-70B2-44BB-ABA7-082E653F9E91}" dt="2021-03-19T05:03:43.317" v="194" actId="1076"/>
          <ac:spMkLst>
            <pc:docMk/>
            <pc:sldMk cId="2443476804" sldId="276"/>
            <ac:spMk id="2" creationId="{A4731CC7-E04D-49CA-9318-182007DC2617}"/>
          </ac:spMkLst>
        </pc:spChg>
        <pc:spChg chg="del">
          <ac:chgData name="Alexandria Yeoman" userId="d48f12a04684adbe" providerId="LiveId" clId="{391B2AA5-70B2-44BB-ABA7-082E653F9E91}" dt="2021-03-19T05:03:18.442" v="190" actId="478"/>
          <ac:spMkLst>
            <pc:docMk/>
            <pc:sldMk cId="2443476804" sldId="276"/>
            <ac:spMk id="3" creationId="{31104D9F-74C7-45F8-8C73-80DDD306F307}"/>
          </ac:spMkLst>
        </pc:spChg>
        <pc:spChg chg="add del">
          <ac:chgData name="Alexandria Yeoman" userId="d48f12a04684adbe" providerId="LiveId" clId="{391B2AA5-70B2-44BB-ABA7-082E653F9E91}" dt="2021-03-19T03:51:38.819" v="37" actId="22"/>
          <ac:spMkLst>
            <pc:docMk/>
            <pc:sldMk cId="2443476804" sldId="276"/>
            <ac:spMk id="6" creationId="{EEC42E51-2B64-4168-A351-0B3D167C7E06}"/>
          </ac:spMkLst>
        </pc:spChg>
        <pc:spChg chg="add del mod">
          <ac:chgData name="Alexandria Yeoman" userId="d48f12a04684adbe" providerId="LiveId" clId="{391B2AA5-70B2-44BB-ABA7-082E653F9E91}" dt="2021-03-19T05:03:20.662" v="191" actId="478"/>
          <ac:spMkLst>
            <pc:docMk/>
            <pc:sldMk cId="2443476804" sldId="276"/>
            <ac:spMk id="9" creationId="{F495DA0B-D7EC-456E-A416-96033E5BA9C1}"/>
          </ac:spMkLst>
        </pc:spChg>
        <pc:picChg chg="add mod">
          <ac:chgData name="Alexandria Yeoman" userId="d48f12a04684adbe" providerId="LiveId" clId="{391B2AA5-70B2-44BB-ABA7-082E653F9E91}" dt="2021-03-19T07:48:25.552" v="513" actId="1076"/>
          <ac:picMkLst>
            <pc:docMk/>
            <pc:sldMk cId="2443476804" sldId="276"/>
            <ac:picMk id="7" creationId="{BBDC4119-6A4B-4D46-814C-E61FBC8C4B82}"/>
          </ac:picMkLst>
        </pc:picChg>
        <pc:picChg chg="del">
          <ac:chgData name="Alexandria Yeoman" userId="d48f12a04684adbe" providerId="LiveId" clId="{391B2AA5-70B2-44BB-ABA7-082E653F9E91}" dt="2021-03-19T05:03:11.071" v="185" actId="478"/>
          <ac:picMkLst>
            <pc:docMk/>
            <pc:sldMk cId="2443476804" sldId="276"/>
            <ac:picMk id="9218" creationId="{F8EB817B-8632-40B4-A079-4036F44F3A27}"/>
          </ac:picMkLst>
        </pc:picChg>
      </pc:sldChg>
      <pc:sldChg chg="addSp delSp modSp mod">
        <pc:chgData name="Alexandria Yeoman" userId="d48f12a04684adbe" providerId="LiveId" clId="{391B2AA5-70B2-44BB-ABA7-082E653F9E91}" dt="2021-03-19T06:18:09.591" v="495" actId="255"/>
        <pc:sldMkLst>
          <pc:docMk/>
          <pc:sldMk cId="2923802941" sldId="277"/>
        </pc:sldMkLst>
        <pc:spChg chg="mod ord">
          <ac:chgData name="Alexandria Yeoman" userId="d48f12a04684adbe" providerId="LiveId" clId="{391B2AA5-70B2-44BB-ABA7-082E653F9E91}" dt="2021-03-19T06:18:09.591" v="495" actId="255"/>
          <ac:spMkLst>
            <pc:docMk/>
            <pc:sldMk cId="2923802941" sldId="277"/>
            <ac:spMk id="3" creationId="{7ACA7003-2AAE-4EDA-B705-1EEBFCD61018}"/>
          </ac:spMkLst>
        </pc:spChg>
        <pc:picChg chg="add mod">
          <ac:chgData name="Alexandria Yeoman" userId="d48f12a04684adbe" providerId="LiveId" clId="{391B2AA5-70B2-44BB-ABA7-082E653F9E91}" dt="2021-03-19T04:59:12.126" v="176" actId="14100"/>
          <ac:picMkLst>
            <pc:docMk/>
            <pc:sldMk cId="2923802941" sldId="277"/>
            <ac:picMk id="5" creationId="{F4A9DD56-312A-4893-A8F3-BBE8E723AAF6}"/>
          </ac:picMkLst>
        </pc:picChg>
        <pc:picChg chg="add del">
          <ac:chgData name="Alexandria Yeoman" userId="d48f12a04684adbe" providerId="LiveId" clId="{391B2AA5-70B2-44BB-ABA7-082E653F9E91}" dt="2021-03-19T04:59:01.833" v="170" actId="478"/>
          <ac:picMkLst>
            <pc:docMk/>
            <pc:sldMk cId="2923802941" sldId="277"/>
            <ac:picMk id="10242" creationId="{19CC6E3F-D271-4592-BE62-DA0E37260034}"/>
          </ac:picMkLst>
        </pc:picChg>
      </pc:sldChg>
      <pc:sldChg chg="addSp delSp modSp mod setBg addAnim">
        <pc:chgData name="Alexandria Yeoman" userId="d48f12a04684adbe" providerId="LiveId" clId="{391B2AA5-70B2-44BB-ABA7-082E653F9E91}" dt="2021-03-19T05:54:11.759" v="471" actId="1076"/>
        <pc:sldMkLst>
          <pc:docMk/>
          <pc:sldMk cId="1143412202" sldId="278"/>
        </pc:sldMkLst>
        <pc:spChg chg="mod">
          <ac:chgData name="Alexandria Yeoman" userId="d48f12a04684adbe" providerId="LiveId" clId="{391B2AA5-70B2-44BB-ABA7-082E653F9E91}" dt="2021-03-19T05:09:28.498" v="215" actId="1076"/>
          <ac:spMkLst>
            <pc:docMk/>
            <pc:sldMk cId="1143412202" sldId="278"/>
            <ac:spMk id="2" creationId="{A75FD4FA-561F-4019-BC6A-019E7C9E787F}"/>
          </ac:spMkLst>
        </pc:spChg>
        <pc:spChg chg="del mod">
          <ac:chgData name="Alexandria Yeoman" userId="d48f12a04684adbe" providerId="LiveId" clId="{391B2AA5-70B2-44BB-ABA7-082E653F9E91}" dt="2021-03-19T05:07:36.779" v="209" actId="478"/>
          <ac:spMkLst>
            <pc:docMk/>
            <pc:sldMk cId="1143412202" sldId="278"/>
            <ac:spMk id="3" creationId="{16F2D25C-718B-452D-A753-E3C5BAE21327}"/>
          </ac:spMkLst>
        </pc:spChg>
        <pc:spChg chg="add del mod">
          <ac:chgData name="Alexandria Yeoman" userId="d48f12a04684adbe" providerId="LiveId" clId="{391B2AA5-70B2-44BB-ABA7-082E653F9E91}" dt="2021-03-19T05:07:44.693" v="211" actId="478"/>
          <ac:spMkLst>
            <pc:docMk/>
            <pc:sldMk cId="1143412202" sldId="278"/>
            <ac:spMk id="7" creationId="{3BB01005-E4BD-44AE-8C3D-3C51D29B5B36}"/>
          </ac:spMkLst>
        </pc:spChg>
        <pc:spChg chg="add">
          <ac:chgData name="Alexandria Yeoman" userId="d48f12a04684adbe" providerId="LiveId" clId="{391B2AA5-70B2-44BB-ABA7-082E653F9E91}" dt="2021-03-19T05:07:32.218" v="207" actId="26606"/>
          <ac:spMkLst>
            <pc:docMk/>
            <pc:sldMk cId="1143412202" sldId="278"/>
            <ac:spMk id="10" creationId="{B34F5AD2-EDBD-4BBD-A55C-EAFFD0C7097A}"/>
          </ac:spMkLst>
        </pc:spChg>
        <pc:spChg chg="add">
          <ac:chgData name="Alexandria Yeoman" userId="d48f12a04684adbe" providerId="LiveId" clId="{391B2AA5-70B2-44BB-ABA7-082E653F9E91}" dt="2021-03-19T05:07:32.218" v="207" actId="26606"/>
          <ac:spMkLst>
            <pc:docMk/>
            <pc:sldMk cId="1143412202" sldId="278"/>
            <ac:spMk id="12" creationId="{C3896A03-3945-419A-B66B-4EE266EDD152}"/>
          </ac:spMkLst>
        </pc:spChg>
        <pc:spChg chg="add">
          <ac:chgData name="Alexandria Yeoman" userId="d48f12a04684adbe" providerId="LiveId" clId="{391B2AA5-70B2-44BB-ABA7-082E653F9E91}" dt="2021-03-19T05:07:32.218" v="207" actId="26606"/>
          <ac:spMkLst>
            <pc:docMk/>
            <pc:sldMk cId="1143412202" sldId="278"/>
            <ac:spMk id="14" creationId="{6832F003-FCA6-4CFB-A2EA-308F3AA257D1}"/>
          </ac:spMkLst>
        </pc:spChg>
        <pc:picChg chg="add mod">
          <ac:chgData name="Alexandria Yeoman" userId="d48f12a04684adbe" providerId="LiveId" clId="{391B2AA5-70B2-44BB-ABA7-082E653F9E91}" dt="2021-03-19T05:09:29.838" v="216" actId="14100"/>
          <ac:picMkLst>
            <pc:docMk/>
            <pc:sldMk cId="1143412202" sldId="278"/>
            <ac:picMk id="5" creationId="{0FAF099A-4545-4AB7-A337-E79B3847BE8E}"/>
          </ac:picMkLst>
        </pc:picChg>
        <pc:picChg chg="add mod">
          <ac:chgData name="Alexandria Yeoman" userId="d48f12a04684adbe" providerId="LiveId" clId="{391B2AA5-70B2-44BB-ABA7-082E653F9E91}" dt="2021-03-19T05:54:11.759" v="471" actId="1076"/>
          <ac:picMkLst>
            <pc:docMk/>
            <pc:sldMk cId="1143412202" sldId="278"/>
            <ac:picMk id="9" creationId="{F5237D96-4B59-4DC7-9FFE-89B2AF88E1A8}"/>
          </ac:picMkLst>
        </pc:picChg>
        <pc:picChg chg="del">
          <ac:chgData name="Alexandria Yeoman" userId="d48f12a04684adbe" providerId="LiveId" clId="{391B2AA5-70B2-44BB-ABA7-082E653F9E91}" dt="2021-03-19T05:07:27.995" v="204" actId="478"/>
          <ac:picMkLst>
            <pc:docMk/>
            <pc:sldMk cId="1143412202" sldId="278"/>
            <ac:picMk id="11266" creationId="{9824732F-3179-4E7C-8008-C241C43A8FF4}"/>
          </ac:picMkLst>
        </pc:picChg>
      </pc:sldChg>
      <pc:sldChg chg="addSp delSp modSp mod">
        <pc:chgData name="Alexandria Yeoman" userId="d48f12a04684adbe" providerId="LiveId" clId="{391B2AA5-70B2-44BB-ABA7-082E653F9E91}" dt="2021-03-21T06:10:00.060" v="557" actId="1076"/>
        <pc:sldMkLst>
          <pc:docMk/>
          <pc:sldMk cId="487094632" sldId="279"/>
        </pc:sldMkLst>
        <pc:spChg chg="del mod ord">
          <ac:chgData name="Alexandria Yeoman" userId="d48f12a04684adbe" providerId="LiveId" clId="{391B2AA5-70B2-44BB-ABA7-082E653F9E91}" dt="2021-03-21T06:09:56.304" v="554" actId="478"/>
          <ac:spMkLst>
            <pc:docMk/>
            <pc:sldMk cId="487094632" sldId="279"/>
            <ac:spMk id="2" creationId="{1C7E85D8-689D-4709-A323-96EE9C097929}"/>
          </ac:spMkLst>
        </pc:spChg>
        <pc:spChg chg="del mod">
          <ac:chgData name="Alexandria Yeoman" userId="d48f12a04684adbe" providerId="LiveId" clId="{391B2AA5-70B2-44BB-ABA7-082E653F9E91}" dt="2021-03-20T18:19:31.424" v="516" actId="478"/>
          <ac:spMkLst>
            <pc:docMk/>
            <pc:sldMk cId="487094632" sldId="279"/>
            <ac:spMk id="3" creationId="{467341FF-8B6D-4057-A949-9FFBD35D2747}"/>
          </ac:spMkLst>
        </pc:spChg>
        <pc:spChg chg="add del mod">
          <ac:chgData name="Alexandria Yeoman" userId="d48f12a04684adbe" providerId="LiveId" clId="{391B2AA5-70B2-44BB-ABA7-082E653F9E91}" dt="2021-03-21T06:09:58.563" v="556" actId="478"/>
          <ac:spMkLst>
            <pc:docMk/>
            <pc:sldMk cId="487094632" sldId="279"/>
            <ac:spMk id="4" creationId="{DC848430-C01E-4898-9015-9DCF9A0CD38B}"/>
          </ac:spMkLst>
        </pc:spChg>
        <pc:spChg chg="add del mod">
          <ac:chgData name="Alexandria Yeoman" userId="d48f12a04684adbe" providerId="LiveId" clId="{391B2AA5-70B2-44BB-ABA7-082E653F9E91}" dt="2021-03-20T18:19:34.225" v="517" actId="478"/>
          <ac:spMkLst>
            <pc:docMk/>
            <pc:sldMk cId="487094632" sldId="279"/>
            <ac:spMk id="5" creationId="{6DA71587-3C91-4955-9CD8-410F1E53D279}"/>
          </ac:spMkLst>
        </pc:spChg>
        <pc:picChg chg="add del mod">
          <ac:chgData name="Alexandria Yeoman" userId="d48f12a04684adbe" providerId="LiveId" clId="{391B2AA5-70B2-44BB-ABA7-082E653F9E91}" dt="2021-03-21T06:09:52.682" v="552" actId="478"/>
          <ac:picMkLst>
            <pc:docMk/>
            <pc:sldMk cId="487094632" sldId="279"/>
            <ac:picMk id="1026" creationId="{22EBCF0D-04E3-4071-BE2A-FE6FB35E2EEC}"/>
          </ac:picMkLst>
        </pc:picChg>
        <pc:picChg chg="add mod">
          <ac:chgData name="Alexandria Yeoman" userId="d48f12a04684adbe" providerId="LiveId" clId="{391B2AA5-70B2-44BB-ABA7-082E653F9E91}" dt="2021-03-21T06:10:00.060" v="557" actId="1076"/>
          <ac:picMkLst>
            <pc:docMk/>
            <pc:sldMk cId="487094632" sldId="279"/>
            <ac:picMk id="3074" creationId="{551855A9-790D-4B5A-93DA-4AC31AFEC4E7}"/>
          </ac:picMkLst>
        </pc:picChg>
        <pc:picChg chg="del">
          <ac:chgData name="Alexandria Yeoman" userId="d48f12a04684adbe" providerId="LiveId" clId="{391B2AA5-70B2-44BB-ABA7-082E653F9E91}" dt="2021-03-20T18:19:25.347" v="514" actId="478"/>
          <ac:picMkLst>
            <pc:docMk/>
            <pc:sldMk cId="487094632" sldId="279"/>
            <ac:picMk id="12290" creationId="{D315385A-DFBE-403A-8996-E53D2CFBFC8B}"/>
          </ac:picMkLst>
        </pc:picChg>
      </pc:sldChg>
      <pc:sldChg chg="addSp delSp modSp mod">
        <pc:chgData name="Alexandria Yeoman" userId="d48f12a04684adbe" providerId="LiveId" clId="{391B2AA5-70B2-44BB-ABA7-082E653F9E91}" dt="2021-03-19T07:40:58.065" v="501" actId="14100"/>
        <pc:sldMkLst>
          <pc:docMk/>
          <pc:sldMk cId="576683953" sldId="281"/>
        </pc:sldMkLst>
        <pc:spChg chg="mod ord">
          <ac:chgData name="Alexandria Yeoman" userId="d48f12a04684adbe" providerId="LiveId" clId="{391B2AA5-70B2-44BB-ABA7-082E653F9E91}" dt="2021-03-19T07:40:58.065" v="501" actId="14100"/>
          <ac:spMkLst>
            <pc:docMk/>
            <pc:sldMk cId="576683953" sldId="281"/>
            <ac:spMk id="2" creationId="{9C06348E-D46E-430D-9EAD-6FF28171B938}"/>
          </ac:spMkLst>
        </pc:spChg>
        <pc:spChg chg="del mod">
          <ac:chgData name="Alexandria Yeoman" userId="d48f12a04684adbe" providerId="LiveId" clId="{391B2AA5-70B2-44BB-ABA7-082E653F9E91}" dt="2021-03-19T05:52:52.869" v="463" actId="478"/>
          <ac:spMkLst>
            <pc:docMk/>
            <pc:sldMk cId="576683953" sldId="281"/>
            <ac:spMk id="3" creationId="{2C850476-FAEC-4B77-BEEB-472E7E8C90BF}"/>
          </ac:spMkLst>
        </pc:spChg>
        <pc:spChg chg="add del mod">
          <ac:chgData name="Alexandria Yeoman" userId="d48f12a04684adbe" providerId="LiveId" clId="{391B2AA5-70B2-44BB-ABA7-082E653F9E91}" dt="2021-03-19T05:52:55.915" v="464" actId="478"/>
          <ac:spMkLst>
            <pc:docMk/>
            <pc:sldMk cId="576683953" sldId="281"/>
            <ac:spMk id="7" creationId="{9C8B84A2-A55E-4E90-B712-7D1B02A588C9}"/>
          </ac:spMkLst>
        </pc:spChg>
        <pc:picChg chg="add del mod">
          <ac:chgData name="Alexandria Yeoman" userId="d48f12a04684adbe" providerId="LiveId" clId="{391B2AA5-70B2-44BB-ABA7-082E653F9E91}" dt="2021-03-19T07:40:47.694" v="497" actId="478"/>
          <ac:picMkLst>
            <pc:docMk/>
            <pc:sldMk cId="576683953" sldId="281"/>
            <ac:picMk id="5" creationId="{F4203F9E-CC87-4630-9AFE-78F86BF2AD8C}"/>
          </ac:picMkLst>
        </pc:picChg>
        <pc:picChg chg="add mod">
          <ac:chgData name="Alexandria Yeoman" userId="d48f12a04684adbe" providerId="LiveId" clId="{391B2AA5-70B2-44BB-ABA7-082E653F9E91}" dt="2021-03-19T07:40:52.175" v="499" actId="1076"/>
          <ac:picMkLst>
            <pc:docMk/>
            <pc:sldMk cId="576683953" sldId="281"/>
            <ac:picMk id="9" creationId="{CC9E051A-AD2B-4A8B-B2FB-4672B6D2D0B3}"/>
          </ac:picMkLst>
        </pc:picChg>
        <pc:picChg chg="del">
          <ac:chgData name="Alexandria Yeoman" userId="d48f12a04684adbe" providerId="LiveId" clId="{391B2AA5-70B2-44BB-ABA7-082E653F9E91}" dt="2021-03-19T05:34:47.781" v="378" actId="478"/>
          <ac:picMkLst>
            <pc:docMk/>
            <pc:sldMk cId="576683953" sldId="281"/>
            <ac:picMk id="14338" creationId="{DE6A2AB3-B53D-4886-B7C5-1BA778C7F3E9}"/>
          </ac:picMkLst>
        </pc:picChg>
      </pc:sldChg>
      <pc:sldChg chg="addSp delSp modSp mod">
        <pc:chgData name="Alexandria Yeoman" userId="d48f12a04684adbe" providerId="LiveId" clId="{391B2AA5-70B2-44BB-ABA7-082E653F9E91}" dt="2021-03-19T05:52:27.404" v="462" actId="20577"/>
        <pc:sldMkLst>
          <pc:docMk/>
          <pc:sldMk cId="2663671241" sldId="282"/>
        </pc:sldMkLst>
        <pc:spChg chg="mod">
          <ac:chgData name="Alexandria Yeoman" userId="d48f12a04684adbe" providerId="LiveId" clId="{391B2AA5-70B2-44BB-ABA7-082E653F9E91}" dt="2021-03-19T05:14:33.315" v="361" actId="26606"/>
          <ac:spMkLst>
            <pc:docMk/>
            <pc:sldMk cId="2663671241" sldId="282"/>
            <ac:spMk id="2" creationId="{38D5AFDB-4955-4FD8-9118-0473813EA2B8}"/>
          </ac:spMkLst>
        </pc:spChg>
        <pc:spChg chg="add del mod">
          <ac:chgData name="Alexandria Yeoman" userId="d48f12a04684adbe" providerId="LiveId" clId="{391B2AA5-70B2-44BB-ABA7-082E653F9E91}" dt="2021-03-19T05:13:40.889" v="351" actId="26606"/>
          <ac:spMkLst>
            <pc:docMk/>
            <pc:sldMk cId="2663671241" sldId="282"/>
            <ac:spMk id="4" creationId="{28716C7D-9929-40A4-9523-FF96AD0CA680}"/>
          </ac:spMkLst>
        </pc:spChg>
        <pc:spChg chg="add del">
          <ac:chgData name="Alexandria Yeoman" userId="d48f12a04684adbe" providerId="LiveId" clId="{391B2AA5-70B2-44BB-ABA7-082E653F9E91}" dt="2021-03-19T05:13:14.416" v="336" actId="26606"/>
          <ac:spMkLst>
            <pc:docMk/>
            <pc:sldMk cId="2663671241" sldId="282"/>
            <ac:spMk id="9" creationId="{C7FA33FF-088D-4F16-95A2-2C64D353DEA8}"/>
          </ac:spMkLst>
        </pc:spChg>
        <pc:spChg chg="add del">
          <ac:chgData name="Alexandria Yeoman" userId="d48f12a04684adbe" providerId="LiveId" clId="{391B2AA5-70B2-44BB-ABA7-082E653F9E91}" dt="2021-03-19T05:13:12.598" v="334" actId="26606"/>
          <ac:spMkLst>
            <pc:docMk/>
            <pc:sldMk cId="2663671241" sldId="282"/>
            <ac:spMk id="10" creationId="{2C61293E-6EBE-43EF-A52C-9BEBFD7679D4}"/>
          </ac:spMkLst>
        </pc:spChg>
        <pc:spChg chg="add del">
          <ac:chgData name="Alexandria Yeoman" userId="d48f12a04684adbe" providerId="LiveId" clId="{391B2AA5-70B2-44BB-ABA7-082E653F9E91}" dt="2021-03-19T05:13:14.416" v="336" actId="26606"/>
          <ac:spMkLst>
            <pc:docMk/>
            <pc:sldMk cId="2663671241" sldId="282"/>
            <ac:spMk id="11" creationId="{A376EFB1-01CF-419F-ABF1-2AF02BBFCBD1}"/>
          </ac:spMkLst>
        </pc:spChg>
        <pc:spChg chg="add del">
          <ac:chgData name="Alexandria Yeoman" userId="d48f12a04684adbe" providerId="LiveId" clId="{391B2AA5-70B2-44BB-ABA7-082E653F9E91}" dt="2021-03-19T05:13:12.598" v="334" actId="26606"/>
          <ac:spMkLst>
            <pc:docMk/>
            <pc:sldMk cId="2663671241" sldId="282"/>
            <ac:spMk id="12" creationId="{21540236-BFD5-4A9D-8840-4703E7F76825}"/>
          </ac:spMkLst>
        </pc:spChg>
        <pc:spChg chg="add del">
          <ac:chgData name="Alexandria Yeoman" userId="d48f12a04684adbe" providerId="LiveId" clId="{391B2AA5-70B2-44BB-ABA7-082E653F9E91}" dt="2021-03-19T05:13:14.416" v="336" actId="26606"/>
          <ac:spMkLst>
            <pc:docMk/>
            <pc:sldMk cId="2663671241" sldId="282"/>
            <ac:spMk id="13" creationId="{FF9DEA15-78BD-4750-AA18-B9F28A6D5AB8}"/>
          </ac:spMkLst>
        </pc:spChg>
        <pc:spChg chg="add del">
          <ac:chgData name="Alexandria Yeoman" userId="d48f12a04684adbe" providerId="LiveId" clId="{391B2AA5-70B2-44BB-ABA7-082E653F9E91}" dt="2021-03-19T05:13:16.716" v="338" actId="26606"/>
          <ac:spMkLst>
            <pc:docMk/>
            <pc:sldMk cId="2663671241" sldId="282"/>
            <ac:spMk id="14" creationId="{7FF89E09-42FB-4694-96E4-95652B1D83E4}"/>
          </ac:spMkLst>
        </pc:spChg>
        <pc:spChg chg="add del">
          <ac:chgData name="Alexandria Yeoman" userId="d48f12a04684adbe" providerId="LiveId" clId="{391B2AA5-70B2-44BB-ABA7-082E653F9E91}" dt="2021-03-19T05:13:16.716" v="338" actId="26606"/>
          <ac:spMkLst>
            <pc:docMk/>
            <pc:sldMk cId="2663671241" sldId="282"/>
            <ac:spMk id="15" creationId="{9F6F39C2-8746-4599-843B-CED156C408BF}"/>
          </ac:spMkLst>
        </pc:spChg>
        <pc:spChg chg="add del">
          <ac:chgData name="Alexandria Yeoman" userId="d48f12a04684adbe" providerId="LiveId" clId="{391B2AA5-70B2-44BB-ABA7-082E653F9E91}" dt="2021-03-19T05:13:16.716" v="338" actId="26606"/>
          <ac:spMkLst>
            <pc:docMk/>
            <pc:sldMk cId="2663671241" sldId="282"/>
            <ac:spMk id="16" creationId="{25D3C032-881F-4579-A4BF-0FA966E9F350}"/>
          </ac:spMkLst>
        </pc:spChg>
        <pc:spChg chg="add del">
          <ac:chgData name="Alexandria Yeoman" userId="d48f12a04684adbe" providerId="LiveId" clId="{391B2AA5-70B2-44BB-ABA7-082E653F9E91}" dt="2021-03-19T05:13:16.716" v="338" actId="26606"/>
          <ac:spMkLst>
            <pc:docMk/>
            <pc:sldMk cId="2663671241" sldId="282"/>
            <ac:spMk id="17" creationId="{A5D714AD-9E94-4752-AA45-D4B0EAAB52E2}"/>
          </ac:spMkLst>
        </pc:spChg>
        <pc:spChg chg="add del">
          <ac:chgData name="Alexandria Yeoman" userId="d48f12a04684adbe" providerId="LiveId" clId="{391B2AA5-70B2-44BB-ABA7-082E653F9E91}" dt="2021-03-19T05:13:21.493" v="340" actId="26606"/>
          <ac:spMkLst>
            <pc:docMk/>
            <pc:sldMk cId="2663671241" sldId="282"/>
            <ac:spMk id="20" creationId="{6166C6D1-23AC-49C4-BA07-238E4E9F8CEB}"/>
          </ac:spMkLst>
        </pc:spChg>
        <pc:spChg chg="add del">
          <ac:chgData name="Alexandria Yeoman" userId="d48f12a04684adbe" providerId="LiveId" clId="{391B2AA5-70B2-44BB-ABA7-082E653F9E91}" dt="2021-03-19T05:13:21.493" v="340" actId="26606"/>
          <ac:spMkLst>
            <pc:docMk/>
            <pc:sldMk cId="2663671241" sldId="282"/>
            <ac:spMk id="21" creationId="{B775CD93-9DF2-48CB-9F57-1BCA9A46C7FA}"/>
          </ac:spMkLst>
        </pc:spChg>
        <pc:spChg chg="add del">
          <ac:chgData name="Alexandria Yeoman" userId="d48f12a04684adbe" providerId="LiveId" clId="{391B2AA5-70B2-44BB-ABA7-082E653F9E91}" dt="2021-03-19T05:13:21.493" v="340" actId="26606"/>
          <ac:spMkLst>
            <pc:docMk/>
            <pc:sldMk cId="2663671241" sldId="282"/>
            <ac:spMk id="22" creationId="{E186B68C-84BC-4A6E-99D1-EE87483C1349}"/>
          </ac:spMkLst>
        </pc:spChg>
        <pc:spChg chg="add del">
          <ac:chgData name="Alexandria Yeoman" userId="d48f12a04684adbe" providerId="LiveId" clId="{391B2AA5-70B2-44BB-ABA7-082E653F9E91}" dt="2021-03-19T05:13:21.493" v="340" actId="26606"/>
          <ac:spMkLst>
            <pc:docMk/>
            <pc:sldMk cId="2663671241" sldId="282"/>
            <ac:spMk id="23" creationId="{1C091803-41C2-48E0-9228-5148460C7479}"/>
          </ac:spMkLst>
        </pc:spChg>
        <pc:spChg chg="add del">
          <ac:chgData name="Alexandria Yeoman" userId="d48f12a04684adbe" providerId="LiveId" clId="{391B2AA5-70B2-44BB-ABA7-082E653F9E91}" dt="2021-03-19T05:13:23.605" v="342" actId="26606"/>
          <ac:spMkLst>
            <pc:docMk/>
            <pc:sldMk cId="2663671241" sldId="282"/>
            <ac:spMk id="26" creationId="{2E442304-DDBD-4F7B-8017-36BCC863FB40}"/>
          </ac:spMkLst>
        </pc:spChg>
        <pc:spChg chg="add del">
          <ac:chgData name="Alexandria Yeoman" userId="d48f12a04684adbe" providerId="LiveId" clId="{391B2AA5-70B2-44BB-ABA7-082E653F9E91}" dt="2021-03-19T05:13:23.605" v="342" actId="26606"/>
          <ac:spMkLst>
            <pc:docMk/>
            <pc:sldMk cId="2663671241" sldId="282"/>
            <ac:spMk id="27" creationId="{5E107275-3853-46FD-A241-DE4355A42675}"/>
          </ac:spMkLst>
        </pc:spChg>
        <pc:spChg chg="add del">
          <ac:chgData name="Alexandria Yeoman" userId="d48f12a04684adbe" providerId="LiveId" clId="{391B2AA5-70B2-44BB-ABA7-082E653F9E91}" dt="2021-03-19T05:13:31.509" v="344" actId="26606"/>
          <ac:spMkLst>
            <pc:docMk/>
            <pc:sldMk cId="2663671241" sldId="282"/>
            <ac:spMk id="30" creationId="{05C7EBC3-4672-4DAB-81C2-58661FAFAED6}"/>
          </ac:spMkLst>
        </pc:spChg>
        <pc:spChg chg="add del">
          <ac:chgData name="Alexandria Yeoman" userId="d48f12a04684adbe" providerId="LiveId" clId="{391B2AA5-70B2-44BB-ABA7-082E653F9E91}" dt="2021-03-19T05:13:31.509" v="344" actId="26606"/>
          <ac:spMkLst>
            <pc:docMk/>
            <pc:sldMk cId="2663671241" sldId="282"/>
            <ac:spMk id="32" creationId="{1ABCC31D-213C-44E9-9CC8-8FB2DFC22EDB}"/>
          </ac:spMkLst>
        </pc:spChg>
        <pc:spChg chg="add del">
          <ac:chgData name="Alexandria Yeoman" userId="d48f12a04684adbe" providerId="LiveId" clId="{391B2AA5-70B2-44BB-ABA7-082E653F9E91}" dt="2021-03-19T05:13:34.945" v="346" actId="26606"/>
          <ac:spMkLst>
            <pc:docMk/>
            <pc:sldMk cId="2663671241" sldId="282"/>
            <ac:spMk id="35" creationId="{7CB4857B-ED7C-444D-9F04-2F885114A1C2}"/>
          </ac:spMkLst>
        </pc:spChg>
        <pc:spChg chg="add del">
          <ac:chgData name="Alexandria Yeoman" userId="d48f12a04684adbe" providerId="LiveId" clId="{391B2AA5-70B2-44BB-ABA7-082E653F9E91}" dt="2021-03-19T05:13:34.945" v="346" actId="26606"/>
          <ac:spMkLst>
            <pc:docMk/>
            <pc:sldMk cId="2663671241" sldId="282"/>
            <ac:spMk id="36" creationId="{D18046FB-44EA-4FD8-A585-EA09A319B2D0}"/>
          </ac:spMkLst>
        </pc:spChg>
        <pc:spChg chg="add del">
          <ac:chgData name="Alexandria Yeoman" userId="d48f12a04684adbe" providerId="LiveId" clId="{391B2AA5-70B2-44BB-ABA7-082E653F9E91}" dt="2021-03-19T05:13:34.945" v="346" actId="26606"/>
          <ac:spMkLst>
            <pc:docMk/>
            <pc:sldMk cId="2663671241" sldId="282"/>
            <ac:spMk id="37" creationId="{479F5F2B-8B58-4140-AE6A-51F6C67B18D9}"/>
          </ac:spMkLst>
        </pc:spChg>
        <pc:spChg chg="add del">
          <ac:chgData name="Alexandria Yeoman" userId="d48f12a04684adbe" providerId="LiveId" clId="{391B2AA5-70B2-44BB-ABA7-082E653F9E91}" dt="2021-03-19T05:13:34.945" v="346" actId="26606"/>
          <ac:spMkLst>
            <pc:docMk/>
            <pc:sldMk cId="2663671241" sldId="282"/>
            <ac:spMk id="38" creationId="{28716C7D-9929-40A4-9523-FF96AD0CA680}"/>
          </ac:spMkLst>
        </pc:spChg>
        <pc:spChg chg="add del">
          <ac:chgData name="Alexandria Yeoman" userId="d48f12a04684adbe" providerId="LiveId" clId="{391B2AA5-70B2-44BB-ABA7-082E653F9E91}" dt="2021-03-19T05:13:37.601" v="348" actId="26606"/>
          <ac:spMkLst>
            <pc:docMk/>
            <pc:sldMk cId="2663671241" sldId="282"/>
            <ac:spMk id="41" creationId="{2B1D4F77-A17C-43D7-B7FA-545148E4E93D}"/>
          </ac:spMkLst>
        </pc:spChg>
        <pc:spChg chg="add del">
          <ac:chgData name="Alexandria Yeoman" userId="d48f12a04684adbe" providerId="LiveId" clId="{391B2AA5-70B2-44BB-ABA7-082E653F9E91}" dt="2021-03-19T05:13:37.601" v="348" actId="26606"/>
          <ac:spMkLst>
            <pc:docMk/>
            <pc:sldMk cId="2663671241" sldId="282"/>
            <ac:spMk id="42" creationId="{28716C7D-9929-40A4-9523-FF96AD0CA680}"/>
          </ac:spMkLst>
        </pc:spChg>
        <pc:spChg chg="add del">
          <ac:chgData name="Alexandria Yeoman" userId="d48f12a04684adbe" providerId="LiveId" clId="{391B2AA5-70B2-44BB-ABA7-082E653F9E91}" dt="2021-03-19T05:13:40.873" v="350" actId="26606"/>
          <ac:spMkLst>
            <pc:docMk/>
            <pc:sldMk cId="2663671241" sldId="282"/>
            <ac:spMk id="44" creationId="{2C61293E-6EBE-43EF-A52C-9BEBFD7679D4}"/>
          </ac:spMkLst>
        </pc:spChg>
        <pc:spChg chg="add del">
          <ac:chgData name="Alexandria Yeoman" userId="d48f12a04684adbe" providerId="LiveId" clId="{391B2AA5-70B2-44BB-ABA7-082E653F9E91}" dt="2021-03-19T05:13:40.873" v="350" actId="26606"/>
          <ac:spMkLst>
            <pc:docMk/>
            <pc:sldMk cId="2663671241" sldId="282"/>
            <ac:spMk id="46" creationId="{21540236-BFD5-4A9D-8840-4703E7F76825}"/>
          </ac:spMkLst>
        </pc:spChg>
        <pc:spChg chg="add del">
          <ac:chgData name="Alexandria Yeoman" userId="d48f12a04684adbe" providerId="LiveId" clId="{391B2AA5-70B2-44BB-ABA7-082E653F9E91}" dt="2021-03-19T05:13:40.873" v="350" actId="26606"/>
          <ac:spMkLst>
            <pc:docMk/>
            <pc:sldMk cId="2663671241" sldId="282"/>
            <ac:spMk id="47" creationId="{28716C7D-9929-40A4-9523-FF96AD0CA680}"/>
          </ac:spMkLst>
        </pc:spChg>
        <pc:spChg chg="add del">
          <ac:chgData name="Alexandria Yeoman" userId="d48f12a04684adbe" providerId="LiveId" clId="{391B2AA5-70B2-44BB-ABA7-082E653F9E91}" dt="2021-03-19T05:14:33.315" v="361" actId="26606"/>
          <ac:spMkLst>
            <pc:docMk/>
            <pc:sldMk cId="2663671241" sldId="282"/>
            <ac:spMk id="49" creationId="{C7FA33FF-088D-4F16-95A2-2C64D353DEA8}"/>
          </ac:spMkLst>
        </pc:spChg>
        <pc:spChg chg="add del">
          <ac:chgData name="Alexandria Yeoman" userId="d48f12a04684adbe" providerId="LiveId" clId="{391B2AA5-70B2-44BB-ABA7-082E653F9E91}" dt="2021-03-19T05:14:33.315" v="361" actId="26606"/>
          <ac:spMkLst>
            <pc:docMk/>
            <pc:sldMk cId="2663671241" sldId="282"/>
            <ac:spMk id="50" creationId="{A376EFB1-01CF-419F-ABF1-2AF02BBFCBD1}"/>
          </ac:spMkLst>
        </pc:spChg>
        <pc:spChg chg="add del">
          <ac:chgData name="Alexandria Yeoman" userId="d48f12a04684adbe" providerId="LiveId" clId="{391B2AA5-70B2-44BB-ABA7-082E653F9E91}" dt="2021-03-19T05:14:33.315" v="361" actId="26606"/>
          <ac:spMkLst>
            <pc:docMk/>
            <pc:sldMk cId="2663671241" sldId="282"/>
            <ac:spMk id="51" creationId="{FF9DEA15-78BD-4750-AA18-B9F28A6D5AB8}"/>
          </ac:spMkLst>
        </pc:spChg>
        <pc:spChg chg="add del mod">
          <ac:chgData name="Alexandria Yeoman" userId="d48f12a04684adbe" providerId="LiveId" clId="{391B2AA5-70B2-44BB-ABA7-082E653F9E91}" dt="2021-03-19T05:14:33.315" v="361" actId="26606"/>
          <ac:spMkLst>
            <pc:docMk/>
            <pc:sldMk cId="2663671241" sldId="282"/>
            <ac:spMk id="52" creationId="{28716C7D-9929-40A4-9523-FF96AD0CA680}"/>
          </ac:spMkLst>
        </pc:spChg>
        <pc:spChg chg="add del">
          <ac:chgData name="Alexandria Yeoman" userId="d48f12a04684adbe" providerId="LiveId" clId="{391B2AA5-70B2-44BB-ABA7-082E653F9E91}" dt="2021-03-19T05:14:18.234" v="356" actId="26606"/>
          <ac:spMkLst>
            <pc:docMk/>
            <pc:sldMk cId="2663671241" sldId="282"/>
            <ac:spMk id="57" creationId="{09588DA8-065E-4F6F-8EFD-43104AB2E0CF}"/>
          </ac:spMkLst>
        </pc:spChg>
        <pc:spChg chg="add del">
          <ac:chgData name="Alexandria Yeoman" userId="d48f12a04684adbe" providerId="LiveId" clId="{391B2AA5-70B2-44BB-ABA7-082E653F9E91}" dt="2021-03-19T05:14:30.188" v="358" actId="26606"/>
          <ac:spMkLst>
            <pc:docMk/>
            <pc:sldMk cId="2663671241" sldId="282"/>
            <ac:spMk id="58" creationId="{6166C6D1-23AC-49C4-BA07-238E4E9F8CEB}"/>
          </ac:spMkLst>
        </pc:spChg>
        <pc:spChg chg="add del">
          <ac:chgData name="Alexandria Yeoman" userId="d48f12a04684adbe" providerId="LiveId" clId="{391B2AA5-70B2-44BB-ABA7-082E653F9E91}" dt="2021-03-19T05:14:18.234" v="356" actId="26606"/>
          <ac:spMkLst>
            <pc:docMk/>
            <pc:sldMk cId="2663671241" sldId="282"/>
            <ac:spMk id="59" creationId="{C4285719-470E-454C-AF62-8323075F1F5B}"/>
          </ac:spMkLst>
        </pc:spChg>
        <pc:spChg chg="add del">
          <ac:chgData name="Alexandria Yeoman" userId="d48f12a04684adbe" providerId="LiveId" clId="{391B2AA5-70B2-44BB-ABA7-082E653F9E91}" dt="2021-03-19T05:14:30.188" v="358" actId="26606"/>
          <ac:spMkLst>
            <pc:docMk/>
            <pc:sldMk cId="2663671241" sldId="282"/>
            <ac:spMk id="60" creationId="{B775CD93-9DF2-48CB-9F57-1BCA9A46C7FA}"/>
          </ac:spMkLst>
        </pc:spChg>
        <pc:spChg chg="add del">
          <ac:chgData name="Alexandria Yeoman" userId="d48f12a04684adbe" providerId="LiveId" clId="{391B2AA5-70B2-44BB-ABA7-082E653F9E91}" dt="2021-03-19T05:14:18.234" v="356" actId="26606"/>
          <ac:spMkLst>
            <pc:docMk/>
            <pc:sldMk cId="2663671241" sldId="282"/>
            <ac:spMk id="61" creationId="{CD9FE4EF-C4D8-49A0-B2FF-81D8DB7D8A24}"/>
          </ac:spMkLst>
        </pc:spChg>
        <pc:spChg chg="add del">
          <ac:chgData name="Alexandria Yeoman" userId="d48f12a04684adbe" providerId="LiveId" clId="{391B2AA5-70B2-44BB-ABA7-082E653F9E91}" dt="2021-03-19T05:14:30.188" v="358" actId="26606"/>
          <ac:spMkLst>
            <pc:docMk/>
            <pc:sldMk cId="2663671241" sldId="282"/>
            <ac:spMk id="62" creationId="{E186B68C-84BC-4A6E-99D1-EE87483C1349}"/>
          </ac:spMkLst>
        </pc:spChg>
        <pc:spChg chg="add del">
          <ac:chgData name="Alexandria Yeoman" userId="d48f12a04684adbe" providerId="LiveId" clId="{391B2AA5-70B2-44BB-ABA7-082E653F9E91}" dt="2021-03-19T05:14:18.234" v="356" actId="26606"/>
          <ac:spMkLst>
            <pc:docMk/>
            <pc:sldMk cId="2663671241" sldId="282"/>
            <ac:spMk id="63" creationId="{4300840D-0A0B-4512-BACA-B439D5B9C57C}"/>
          </ac:spMkLst>
        </pc:spChg>
        <pc:spChg chg="add del">
          <ac:chgData name="Alexandria Yeoman" userId="d48f12a04684adbe" providerId="LiveId" clId="{391B2AA5-70B2-44BB-ABA7-082E653F9E91}" dt="2021-03-19T05:14:30.188" v="358" actId="26606"/>
          <ac:spMkLst>
            <pc:docMk/>
            <pc:sldMk cId="2663671241" sldId="282"/>
            <ac:spMk id="64" creationId="{1C091803-41C2-48E0-9228-5148460C7479}"/>
          </ac:spMkLst>
        </pc:spChg>
        <pc:spChg chg="add del">
          <ac:chgData name="Alexandria Yeoman" userId="d48f12a04684adbe" providerId="LiveId" clId="{391B2AA5-70B2-44BB-ABA7-082E653F9E91}" dt="2021-03-19T05:14:18.234" v="356" actId="26606"/>
          <ac:spMkLst>
            <pc:docMk/>
            <pc:sldMk cId="2663671241" sldId="282"/>
            <ac:spMk id="65" creationId="{D2B78728-A580-49A7-84F9-6EF6F583ADE0}"/>
          </ac:spMkLst>
        </pc:spChg>
        <pc:spChg chg="add del">
          <ac:chgData name="Alexandria Yeoman" userId="d48f12a04684adbe" providerId="LiveId" clId="{391B2AA5-70B2-44BB-ABA7-082E653F9E91}" dt="2021-03-19T05:14:18.234" v="356" actId="26606"/>
          <ac:spMkLst>
            <pc:docMk/>
            <pc:sldMk cId="2663671241" sldId="282"/>
            <ac:spMk id="67" creationId="{38FAA1A1-D861-433F-88FA-1E9D6FD31D11}"/>
          </ac:spMkLst>
        </pc:spChg>
        <pc:spChg chg="add del">
          <ac:chgData name="Alexandria Yeoman" userId="d48f12a04684adbe" providerId="LiveId" clId="{391B2AA5-70B2-44BB-ABA7-082E653F9E91}" dt="2021-03-19T05:14:33.308" v="360" actId="26606"/>
          <ac:spMkLst>
            <pc:docMk/>
            <pc:sldMk cId="2663671241" sldId="282"/>
            <ac:spMk id="68" creationId="{5A0118C5-4F8D-4CF4-BADD-53FEACC6C42A}"/>
          </ac:spMkLst>
        </pc:spChg>
        <pc:spChg chg="add del">
          <ac:chgData name="Alexandria Yeoman" userId="d48f12a04684adbe" providerId="LiveId" clId="{391B2AA5-70B2-44BB-ABA7-082E653F9E91}" dt="2021-03-19T05:14:18.234" v="356" actId="26606"/>
          <ac:spMkLst>
            <pc:docMk/>
            <pc:sldMk cId="2663671241" sldId="282"/>
            <ac:spMk id="69" creationId="{8D71EDA1-87BF-4D5D-AB79-F346FD19278A}"/>
          </ac:spMkLst>
        </pc:spChg>
        <pc:spChg chg="add del">
          <ac:chgData name="Alexandria Yeoman" userId="d48f12a04684adbe" providerId="LiveId" clId="{391B2AA5-70B2-44BB-ABA7-082E653F9E91}" dt="2021-03-19T05:14:33.308" v="360" actId="26606"/>
          <ac:spMkLst>
            <pc:docMk/>
            <pc:sldMk cId="2663671241" sldId="282"/>
            <ac:spMk id="70" creationId="{4E0A5C5C-2A95-428E-9F6A-0D29EBD57C9F}"/>
          </ac:spMkLst>
        </pc:spChg>
        <pc:spChg chg="add del">
          <ac:chgData name="Alexandria Yeoman" userId="d48f12a04684adbe" providerId="LiveId" clId="{391B2AA5-70B2-44BB-ABA7-082E653F9E91}" dt="2021-03-19T05:14:33.308" v="360" actId="26606"/>
          <ac:spMkLst>
            <pc:docMk/>
            <pc:sldMk cId="2663671241" sldId="282"/>
            <ac:spMk id="71" creationId="{C83B66D7-137D-4AC1-B172-53D60F08BEB5}"/>
          </ac:spMkLst>
        </pc:spChg>
        <pc:spChg chg="add del">
          <ac:chgData name="Alexandria Yeoman" userId="d48f12a04684adbe" providerId="LiveId" clId="{391B2AA5-70B2-44BB-ABA7-082E653F9E91}" dt="2021-03-19T05:14:33.308" v="360" actId="26606"/>
          <ac:spMkLst>
            <pc:docMk/>
            <pc:sldMk cId="2663671241" sldId="282"/>
            <ac:spMk id="72" creationId="{1056F38F-7C4E-461D-8709-7D0024AE1F79}"/>
          </ac:spMkLst>
        </pc:spChg>
        <pc:spChg chg="add del">
          <ac:chgData name="Alexandria Yeoman" userId="d48f12a04684adbe" providerId="LiveId" clId="{391B2AA5-70B2-44BB-ABA7-082E653F9E91}" dt="2021-03-19T05:14:33.308" v="360" actId="26606"/>
          <ac:spMkLst>
            <pc:docMk/>
            <pc:sldMk cId="2663671241" sldId="282"/>
            <ac:spMk id="73" creationId="{F6B92503-6984-4D15-8B98-8718709B785D}"/>
          </ac:spMkLst>
        </pc:spChg>
        <pc:spChg chg="add del">
          <ac:chgData name="Alexandria Yeoman" userId="d48f12a04684adbe" providerId="LiveId" clId="{391B2AA5-70B2-44BB-ABA7-082E653F9E91}" dt="2021-03-19T05:14:33.308" v="360" actId="26606"/>
          <ac:spMkLst>
            <pc:docMk/>
            <pc:sldMk cId="2663671241" sldId="282"/>
            <ac:spMk id="74" creationId="{C7278469-3C3C-49CE-AEEE-E176A4900B78}"/>
          </ac:spMkLst>
        </pc:spChg>
        <pc:spChg chg="add del">
          <ac:chgData name="Alexandria Yeoman" userId="d48f12a04684adbe" providerId="LiveId" clId="{391B2AA5-70B2-44BB-ABA7-082E653F9E91}" dt="2021-03-19T05:14:33.308" v="360" actId="26606"/>
          <ac:spMkLst>
            <pc:docMk/>
            <pc:sldMk cId="2663671241" sldId="282"/>
            <ac:spMk id="75" creationId="{08DDF938-524E-4C18-A47D-C00627832366}"/>
          </ac:spMkLst>
        </pc:spChg>
        <pc:spChg chg="add del">
          <ac:chgData name="Alexandria Yeoman" userId="d48f12a04684adbe" providerId="LiveId" clId="{391B2AA5-70B2-44BB-ABA7-082E653F9E91}" dt="2021-03-19T05:14:33.308" v="360" actId="26606"/>
          <ac:spMkLst>
            <pc:docMk/>
            <pc:sldMk cId="2663671241" sldId="282"/>
            <ac:spMk id="84" creationId="{4C6598AB-1C17-4D54-951C-A082D94ACB7A}"/>
          </ac:spMkLst>
        </pc:spChg>
        <pc:spChg chg="add del">
          <ac:chgData name="Alexandria Yeoman" userId="d48f12a04684adbe" providerId="LiveId" clId="{391B2AA5-70B2-44BB-ABA7-082E653F9E91}" dt="2021-03-19T05:14:33.308" v="360" actId="26606"/>
          <ac:spMkLst>
            <pc:docMk/>
            <pc:sldMk cId="2663671241" sldId="282"/>
            <ac:spMk id="85" creationId="{28716C7D-9929-40A4-9523-FF96AD0CA680}"/>
          </ac:spMkLst>
        </pc:spChg>
        <pc:spChg chg="add">
          <ac:chgData name="Alexandria Yeoman" userId="d48f12a04684adbe" providerId="LiveId" clId="{391B2AA5-70B2-44BB-ABA7-082E653F9E91}" dt="2021-03-19T05:14:33.315" v="361" actId="26606"/>
          <ac:spMkLst>
            <pc:docMk/>
            <pc:sldMk cId="2663671241" sldId="282"/>
            <ac:spMk id="87" creationId="{327D73B4-9F5C-4A64-A179-51B9500CB8B5}"/>
          </ac:spMkLst>
        </pc:spChg>
        <pc:spChg chg="add">
          <ac:chgData name="Alexandria Yeoman" userId="d48f12a04684adbe" providerId="LiveId" clId="{391B2AA5-70B2-44BB-ABA7-082E653F9E91}" dt="2021-03-19T05:14:33.315" v="361" actId="26606"/>
          <ac:spMkLst>
            <pc:docMk/>
            <pc:sldMk cId="2663671241" sldId="282"/>
            <ac:spMk id="88" creationId="{C1F06963-6374-4B48-844F-071A9BAAAE02}"/>
          </ac:spMkLst>
        </pc:spChg>
        <pc:spChg chg="add">
          <ac:chgData name="Alexandria Yeoman" userId="d48f12a04684adbe" providerId="LiveId" clId="{391B2AA5-70B2-44BB-ABA7-082E653F9E91}" dt="2021-03-19T05:14:33.315" v="361" actId="26606"/>
          <ac:spMkLst>
            <pc:docMk/>
            <pc:sldMk cId="2663671241" sldId="282"/>
            <ac:spMk id="89" creationId="{6CB927A4-E432-4310-9CD5-E89FF5063179}"/>
          </ac:spMkLst>
        </pc:spChg>
        <pc:spChg chg="add">
          <ac:chgData name="Alexandria Yeoman" userId="d48f12a04684adbe" providerId="LiveId" clId="{391B2AA5-70B2-44BB-ABA7-082E653F9E91}" dt="2021-03-19T05:14:33.315" v="361" actId="26606"/>
          <ac:spMkLst>
            <pc:docMk/>
            <pc:sldMk cId="2663671241" sldId="282"/>
            <ac:spMk id="90" creationId="{1453BF6C-B012-48B7-B4E8-6D7AC7C27D02}"/>
          </ac:spMkLst>
        </pc:spChg>
        <pc:spChg chg="add mod">
          <ac:chgData name="Alexandria Yeoman" userId="d48f12a04684adbe" providerId="LiveId" clId="{391B2AA5-70B2-44BB-ABA7-082E653F9E91}" dt="2021-03-19T05:52:27.404" v="462" actId="20577"/>
          <ac:spMkLst>
            <pc:docMk/>
            <pc:sldMk cId="2663671241" sldId="282"/>
            <ac:spMk id="91" creationId="{28716C7D-9929-40A4-9523-FF96AD0CA680}"/>
          </ac:spMkLst>
        </pc:spChg>
        <pc:spChg chg="add">
          <ac:chgData name="Alexandria Yeoman" userId="d48f12a04684adbe" providerId="LiveId" clId="{391B2AA5-70B2-44BB-ABA7-082E653F9E91}" dt="2021-03-19T05:14:33.315" v="361" actId="26606"/>
          <ac:spMkLst>
            <pc:docMk/>
            <pc:sldMk cId="2663671241" sldId="282"/>
            <ac:spMk id="92" creationId="{E3020543-B24B-4EC4-8FFC-8DD88EEA91A8}"/>
          </ac:spMkLst>
        </pc:spChg>
        <pc:grpChg chg="add del">
          <ac:chgData name="Alexandria Yeoman" userId="d48f12a04684adbe" providerId="LiveId" clId="{391B2AA5-70B2-44BB-ABA7-082E653F9E91}" dt="2021-03-19T05:14:33.308" v="360" actId="26606"/>
          <ac:grpSpMkLst>
            <pc:docMk/>
            <pc:sldMk cId="2663671241" sldId="282"/>
            <ac:grpSpMk id="76" creationId="{93DC754C-7E09-422D-A8BB-AF632E90DFA2}"/>
          </ac:grpSpMkLst>
        </pc:grpChg>
        <pc:grpChg chg="add del">
          <ac:chgData name="Alexandria Yeoman" userId="d48f12a04684adbe" providerId="LiveId" clId="{391B2AA5-70B2-44BB-ABA7-082E653F9E91}" dt="2021-03-19T05:14:33.308" v="360" actId="26606"/>
          <ac:grpSpMkLst>
            <pc:docMk/>
            <pc:sldMk cId="2663671241" sldId="282"/>
            <ac:grpSpMk id="77" creationId="{3773FAF5-C452-4455-9411-D6AF5EBD4CA9}"/>
          </ac:grpSpMkLst>
        </pc:grpChg>
        <pc:graphicFrameChg chg="del">
          <ac:chgData name="Alexandria Yeoman" userId="d48f12a04684adbe" providerId="LiveId" clId="{391B2AA5-70B2-44BB-ABA7-082E653F9E91}" dt="2021-03-19T05:12:14.430" v="263" actId="478"/>
          <ac:graphicFrameMkLst>
            <pc:docMk/>
            <pc:sldMk cId="2663671241" sldId="282"/>
            <ac:graphicFrameMk id="5" creationId="{D4689BEA-443A-4506-8043-9B3B49DC97EE}"/>
          </ac:graphicFrameMkLst>
        </pc:graphicFrameChg>
        <pc:graphicFrameChg chg="add del">
          <ac:chgData name="Alexandria Yeoman" userId="d48f12a04684adbe" providerId="LiveId" clId="{391B2AA5-70B2-44BB-ABA7-082E653F9E91}" dt="2021-03-19T05:13:16.716" v="338" actId="26606"/>
          <ac:graphicFrameMkLst>
            <pc:docMk/>
            <pc:sldMk cId="2663671241" sldId="282"/>
            <ac:graphicFrameMk id="18" creationId="{C5507DE5-84CF-4206-A8EE-F88166ED1112}"/>
          </ac:graphicFrameMkLst>
        </pc:graphicFrameChg>
        <pc:graphicFrameChg chg="add del">
          <ac:chgData name="Alexandria Yeoman" userId="d48f12a04684adbe" providerId="LiveId" clId="{391B2AA5-70B2-44BB-ABA7-082E653F9E91}" dt="2021-03-19T05:13:21.493" v="340" actId="26606"/>
          <ac:graphicFrameMkLst>
            <pc:docMk/>
            <pc:sldMk cId="2663671241" sldId="282"/>
            <ac:graphicFrameMk id="24" creationId="{B8231E95-8A66-4DD7-A7C4-D4A5377536C2}"/>
          </ac:graphicFrameMkLst>
        </pc:graphicFrameChg>
        <pc:graphicFrameChg chg="add del">
          <ac:chgData name="Alexandria Yeoman" userId="d48f12a04684adbe" providerId="LiveId" clId="{391B2AA5-70B2-44BB-ABA7-082E653F9E91}" dt="2021-03-19T05:13:23.605" v="342" actId="26606"/>
          <ac:graphicFrameMkLst>
            <pc:docMk/>
            <pc:sldMk cId="2663671241" sldId="282"/>
            <ac:graphicFrameMk id="28" creationId="{09127019-A854-49D9-B255-9CBF17AF8E32}"/>
          </ac:graphicFrameMkLst>
        </pc:graphicFrameChg>
        <pc:graphicFrameChg chg="add del">
          <ac:chgData name="Alexandria Yeoman" userId="d48f12a04684adbe" providerId="LiveId" clId="{391B2AA5-70B2-44BB-ABA7-082E653F9E91}" dt="2021-03-19T05:13:31.509" v="344" actId="26606"/>
          <ac:graphicFrameMkLst>
            <pc:docMk/>
            <pc:sldMk cId="2663671241" sldId="282"/>
            <ac:graphicFrameMk id="33" creationId="{3D730A23-1749-4442-BDE7-B05BC0822836}"/>
          </ac:graphicFrameMkLst>
        </pc:graphicFrameChg>
        <pc:graphicFrameChg chg="add del">
          <ac:chgData name="Alexandria Yeoman" userId="d48f12a04684adbe" providerId="LiveId" clId="{391B2AA5-70B2-44BB-ABA7-082E653F9E91}" dt="2021-03-19T05:14:30.188" v="358" actId="26606"/>
          <ac:graphicFrameMkLst>
            <pc:docMk/>
            <pc:sldMk cId="2663671241" sldId="282"/>
            <ac:graphicFrameMk id="54" creationId="{B7FC67B8-C2F7-4194-915C-0EBE5378E7FB}"/>
          </ac:graphicFrameMkLst>
        </pc:graphicFrameChg>
        <pc:picChg chg="del">
          <ac:chgData name="Alexandria Yeoman" userId="d48f12a04684adbe" providerId="LiveId" clId="{391B2AA5-70B2-44BB-ABA7-082E653F9E91}" dt="2021-03-19T05:12:12.101" v="262" actId="478"/>
          <ac:picMkLst>
            <pc:docMk/>
            <pc:sldMk cId="2663671241" sldId="282"/>
            <ac:picMk id="6" creationId="{FB21CBCE-F840-419C-9DF3-27FE5D42A62E}"/>
          </ac:picMkLst>
        </pc:picChg>
        <pc:picChg chg="add del">
          <ac:chgData name="Alexandria Yeoman" userId="d48f12a04684adbe" providerId="LiveId" clId="{391B2AA5-70B2-44BB-ABA7-082E653F9E91}" dt="2021-03-19T05:13:12.598" v="334" actId="26606"/>
          <ac:picMkLst>
            <pc:docMk/>
            <pc:sldMk cId="2663671241" sldId="282"/>
            <ac:picMk id="7" creationId="{FC941BBC-8D9A-4E75-BD84-B87E3C232101}"/>
          </ac:picMkLst>
        </pc:picChg>
        <pc:picChg chg="add del">
          <ac:chgData name="Alexandria Yeoman" userId="d48f12a04684adbe" providerId="LiveId" clId="{391B2AA5-70B2-44BB-ABA7-082E653F9E91}" dt="2021-03-19T05:13:31.509" v="344" actId="26606"/>
          <ac:picMkLst>
            <pc:docMk/>
            <pc:sldMk cId="2663671241" sldId="282"/>
            <ac:picMk id="31" creationId="{2C25A5DE-41FA-4AFC-822D-9F25FF61082C}"/>
          </ac:picMkLst>
        </pc:picChg>
        <pc:picChg chg="add del">
          <ac:chgData name="Alexandria Yeoman" userId="d48f12a04684adbe" providerId="LiveId" clId="{391B2AA5-70B2-44BB-ABA7-082E653F9E91}" dt="2021-03-19T05:13:37.601" v="348" actId="26606"/>
          <ac:picMkLst>
            <pc:docMk/>
            <pc:sldMk cId="2663671241" sldId="282"/>
            <ac:picMk id="40" creationId="{EDE9CBC0-4048-410A-A199-923EE1BC9A08}"/>
          </ac:picMkLst>
        </pc:picChg>
        <pc:picChg chg="add del">
          <ac:chgData name="Alexandria Yeoman" userId="d48f12a04684adbe" providerId="LiveId" clId="{391B2AA5-70B2-44BB-ABA7-082E653F9E91}" dt="2021-03-19T05:13:40.873" v="350" actId="26606"/>
          <ac:picMkLst>
            <pc:docMk/>
            <pc:sldMk cId="2663671241" sldId="282"/>
            <ac:picMk id="45" creationId="{FC941BBC-8D9A-4E75-BD84-B87E3C232101}"/>
          </ac:picMkLst>
        </pc:picChg>
        <pc:picChg chg="add del">
          <ac:chgData name="Alexandria Yeoman" userId="d48f12a04684adbe" providerId="LiveId" clId="{391B2AA5-70B2-44BB-ABA7-082E653F9E91}" dt="2021-03-19T05:51:57.433" v="456"/>
          <ac:picMkLst>
            <pc:docMk/>
            <pc:sldMk cId="2663671241" sldId="282"/>
            <ac:picMk id="3074" creationId="{E1CDE226-0C3E-41BF-B3A8-59F7D4F4A54C}"/>
          </ac:picMkLst>
        </pc:picChg>
        <pc:cxnChg chg="add">
          <ac:chgData name="Alexandria Yeoman" userId="d48f12a04684adbe" providerId="LiveId" clId="{391B2AA5-70B2-44BB-ABA7-082E653F9E91}" dt="2021-03-19T05:14:33.315" v="361" actId="26606"/>
          <ac:cxnSpMkLst>
            <pc:docMk/>
            <pc:sldMk cId="2663671241" sldId="282"/>
            <ac:cxnSpMk id="93" creationId="{C49DA8F6-BCC1-4447-B54C-57856834B94B}"/>
          </ac:cxnSpMkLst>
        </pc:cxnChg>
      </pc:sldChg>
      <pc:sldChg chg="modSp">
        <pc:chgData name="Alexandria Yeoman" userId="d48f12a04684adbe" providerId="LiveId" clId="{391B2AA5-70B2-44BB-ABA7-082E653F9E91}" dt="2021-03-21T04:04:24.318" v="527" actId="478"/>
        <pc:sldMkLst>
          <pc:docMk/>
          <pc:sldMk cId="2855886480" sldId="283"/>
        </pc:sldMkLst>
        <pc:graphicFrameChg chg="mod">
          <ac:chgData name="Alexandria Yeoman" userId="d48f12a04684adbe" providerId="LiveId" clId="{391B2AA5-70B2-44BB-ABA7-082E653F9E91}" dt="2021-03-21T04:04:24.318" v="527" actId="478"/>
          <ac:graphicFrameMkLst>
            <pc:docMk/>
            <pc:sldMk cId="2855886480" sldId="283"/>
            <ac:graphicFrameMk id="5" creationId="{8D809776-ABCF-411E-BBF4-67EF8B38E43F}"/>
          </ac:graphicFrameMkLst>
        </pc:graphicFrameChg>
      </pc:sldChg>
      <pc:sldChg chg="modSp del mod">
        <pc:chgData name="Alexandria Yeoman" userId="d48f12a04684adbe" providerId="LiveId" clId="{391B2AA5-70B2-44BB-ABA7-082E653F9E91}" dt="2021-03-21T05:57:57.127" v="528" actId="2696"/>
        <pc:sldMkLst>
          <pc:docMk/>
          <pc:sldMk cId="654755030" sldId="284"/>
        </pc:sldMkLst>
        <pc:spChg chg="mod">
          <ac:chgData name="Alexandria Yeoman" userId="d48f12a04684adbe" providerId="LiveId" clId="{391B2AA5-70B2-44BB-ABA7-082E653F9E91}" dt="2021-03-19T05:50:20.693" v="427" actId="13926"/>
          <ac:spMkLst>
            <pc:docMk/>
            <pc:sldMk cId="654755030" sldId="284"/>
            <ac:spMk id="2" creationId="{960C5E65-99DC-4356-8244-C8CD913FD0DA}"/>
          </ac:spMkLst>
        </pc:spChg>
      </pc:sldChg>
      <pc:sldChg chg="addSp delSp modSp mod">
        <pc:chgData name="Alexandria Yeoman" userId="d48f12a04684adbe" providerId="LiveId" clId="{391B2AA5-70B2-44BB-ABA7-082E653F9E91}" dt="2021-03-19T05:49:36.085" v="421" actId="20577"/>
        <pc:sldMkLst>
          <pc:docMk/>
          <pc:sldMk cId="1224172625" sldId="287"/>
        </pc:sldMkLst>
        <pc:spChg chg="add mod">
          <ac:chgData name="Alexandria Yeoman" userId="d48f12a04684adbe" providerId="LiveId" clId="{391B2AA5-70B2-44BB-ABA7-082E653F9E91}" dt="2021-03-19T05:49:36.085" v="421" actId="20577"/>
          <ac:spMkLst>
            <pc:docMk/>
            <pc:sldMk cId="1224172625" sldId="287"/>
            <ac:spMk id="3" creationId="{AC6BEE51-BDB3-4156-A48F-ADC5DEAFA6DA}"/>
          </ac:spMkLst>
        </pc:spChg>
        <pc:spChg chg="del">
          <ac:chgData name="Alexandria Yeoman" userId="d48f12a04684adbe" providerId="LiveId" clId="{391B2AA5-70B2-44BB-ABA7-082E653F9E91}" dt="2021-03-19T04:27:46.979" v="145" actId="478"/>
          <ac:spMkLst>
            <pc:docMk/>
            <pc:sldMk cId="1224172625" sldId="287"/>
            <ac:spMk id="4" creationId="{A46FEDAB-7FC7-472A-B55E-5EE6509EBF66}"/>
          </ac:spMkLst>
        </pc:spChg>
        <pc:picChg chg="add mod">
          <ac:chgData name="Alexandria Yeoman" userId="d48f12a04684adbe" providerId="LiveId" clId="{391B2AA5-70B2-44BB-ABA7-082E653F9E91}" dt="2021-03-19T05:49:34.266" v="420" actId="1076"/>
          <ac:picMkLst>
            <pc:docMk/>
            <pc:sldMk cId="1224172625" sldId="287"/>
            <ac:picMk id="2" creationId="{87FC0543-E3A9-4953-87AD-27A716DF9019}"/>
          </ac:picMkLst>
        </pc:picChg>
        <pc:picChg chg="del mod">
          <ac:chgData name="Alexandria Yeoman" userId="d48f12a04684adbe" providerId="LiveId" clId="{391B2AA5-70B2-44BB-ABA7-082E653F9E91}" dt="2021-03-19T05:48:39.077" v="387" actId="478"/>
          <ac:picMkLst>
            <pc:docMk/>
            <pc:sldMk cId="1224172625" sldId="287"/>
            <ac:picMk id="2050" creationId="{E3B6D63E-0F3A-403C-9EFB-0B689B65E5DA}"/>
          </ac:picMkLst>
        </pc:picChg>
      </pc:sldChg>
      <pc:sldChg chg="addSp delSp modSp del mod">
        <pc:chgData name="Alexandria Yeoman" userId="d48f12a04684adbe" providerId="LiveId" clId="{391B2AA5-70B2-44BB-ABA7-082E653F9E91}" dt="2021-03-21T05:58:11.176" v="531" actId="2696"/>
        <pc:sldMkLst>
          <pc:docMk/>
          <pc:sldMk cId="3118450871" sldId="288"/>
        </pc:sldMkLst>
        <pc:spChg chg="add del mod">
          <ac:chgData name="Alexandria Yeoman" userId="d48f12a04684adbe" providerId="LiveId" clId="{391B2AA5-70B2-44BB-ABA7-082E653F9E91}" dt="2021-03-19T04:31:46.096" v="153" actId="478"/>
          <ac:spMkLst>
            <pc:docMk/>
            <pc:sldMk cId="3118450871" sldId="288"/>
            <ac:spMk id="2" creationId="{BDED6ABE-0991-4CCA-BD00-C4D33A635318}"/>
          </ac:spMkLst>
        </pc:spChg>
        <pc:picChg chg="del">
          <ac:chgData name="Alexandria Yeoman" userId="d48f12a04684adbe" providerId="LiveId" clId="{391B2AA5-70B2-44BB-ABA7-082E653F9E91}" dt="2021-03-19T04:31:41.561" v="151" actId="478"/>
          <ac:picMkLst>
            <pc:docMk/>
            <pc:sldMk cId="3118450871" sldId="288"/>
            <ac:picMk id="4" creationId="{A4C6D52A-2A53-4E9D-896B-977024F1AF18}"/>
          </ac:picMkLst>
        </pc:picChg>
        <pc:picChg chg="add mod">
          <ac:chgData name="Alexandria Yeoman" userId="d48f12a04684adbe" providerId="LiveId" clId="{391B2AA5-70B2-44BB-ABA7-082E653F9E91}" dt="2021-03-19T04:32:08.507" v="155" actId="1076"/>
          <ac:picMkLst>
            <pc:docMk/>
            <pc:sldMk cId="3118450871" sldId="288"/>
            <ac:picMk id="1026" creationId="{6D1E2016-EEB0-4A15-8BB5-AC2D60B5D54E}"/>
          </ac:picMkLst>
        </pc:picChg>
      </pc:sldChg>
      <pc:sldChg chg="modSp new mod">
        <pc:chgData name="Alexandria Yeoman" userId="d48f12a04684adbe" providerId="LiveId" clId="{391B2AA5-70B2-44BB-ABA7-082E653F9E91}" dt="2021-03-19T05:51:46.002" v="453" actId="1076"/>
        <pc:sldMkLst>
          <pc:docMk/>
          <pc:sldMk cId="1965270710" sldId="289"/>
        </pc:sldMkLst>
        <pc:spChg chg="mod">
          <ac:chgData name="Alexandria Yeoman" userId="d48f12a04684adbe" providerId="LiveId" clId="{391B2AA5-70B2-44BB-ABA7-082E653F9E91}" dt="2021-03-19T05:51:46.002" v="453" actId="1076"/>
          <ac:spMkLst>
            <pc:docMk/>
            <pc:sldMk cId="1965270710" sldId="289"/>
            <ac:spMk id="2" creationId="{07DD4065-5F50-44FD-B082-4283F47FE9F8}"/>
          </ac:spMkLst>
        </pc:spChg>
        <pc:spChg chg="mod">
          <ac:chgData name="Alexandria Yeoman" userId="d48f12a04684adbe" providerId="LiveId" clId="{391B2AA5-70B2-44BB-ABA7-082E653F9E91}" dt="2021-03-19T04:24:49.062" v="132" actId="27636"/>
          <ac:spMkLst>
            <pc:docMk/>
            <pc:sldMk cId="1965270710" sldId="289"/>
            <ac:spMk id="3" creationId="{1572B17A-51C1-48AD-9D99-328FC7FFE613}"/>
          </ac:spMkLst>
        </pc:spChg>
      </pc:sldChg>
      <pc:sldChg chg="addSp delSp modSp new mod ord">
        <pc:chgData name="Alexandria Yeoman" userId="d48f12a04684adbe" providerId="LiveId" clId="{391B2AA5-70B2-44BB-ABA7-082E653F9E91}" dt="2021-03-19T05:12:04.226" v="261" actId="20577"/>
        <pc:sldMkLst>
          <pc:docMk/>
          <pc:sldMk cId="1473602476" sldId="290"/>
        </pc:sldMkLst>
        <pc:spChg chg="mod">
          <ac:chgData name="Alexandria Yeoman" userId="d48f12a04684adbe" providerId="LiveId" clId="{391B2AA5-70B2-44BB-ABA7-082E653F9E91}" dt="2021-03-19T05:12:04.226" v="261" actId="20577"/>
          <ac:spMkLst>
            <pc:docMk/>
            <pc:sldMk cId="1473602476" sldId="290"/>
            <ac:spMk id="2" creationId="{6118C941-ECBE-4B56-90A3-E21C19D8C345}"/>
          </ac:spMkLst>
        </pc:spChg>
        <pc:spChg chg="del">
          <ac:chgData name="Alexandria Yeoman" userId="d48f12a04684adbe" providerId="LiveId" clId="{391B2AA5-70B2-44BB-ABA7-082E653F9E91}" dt="2021-03-19T05:11:53.467" v="220" actId="478"/>
          <ac:spMkLst>
            <pc:docMk/>
            <pc:sldMk cId="1473602476" sldId="290"/>
            <ac:spMk id="3" creationId="{9347E42D-0AE9-4948-AF45-B38467DF41F4}"/>
          </ac:spMkLst>
        </pc:spChg>
        <pc:picChg chg="add">
          <ac:chgData name="Alexandria Yeoman" userId="d48f12a04684adbe" providerId="LiveId" clId="{391B2AA5-70B2-44BB-ABA7-082E653F9E91}" dt="2021-03-19T05:11:54.322" v="221" actId="22"/>
          <ac:picMkLst>
            <pc:docMk/>
            <pc:sldMk cId="1473602476" sldId="290"/>
            <ac:picMk id="5" creationId="{34D58635-22F7-4BCB-B796-782DE62B27EC}"/>
          </ac:picMkLst>
        </pc:picChg>
      </pc:sldChg>
      <pc:sldChg chg="addSp delSp modSp new mod">
        <pc:chgData name="Alexandria Yeoman" userId="d48f12a04684adbe" providerId="LiveId" clId="{391B2AA5-70B2-44BB-ABA7-082E653F9E91}" dt="2021-03-19T06:05:18.793" v="483" actId="1076"/>
        <pc:sldMkLst>
          <pc:docMk/>
          <pc:sldMk cId="828586412" sldId="291"/>
        </pc:sldMkLst>
        <pc:spChg chg="mod">
          <ac:chgData name="Alexandria Yeoman" userId="d48f12a04684adbe" providerId="LiveId" clId="{391B2AA5-70B2-44BB-ABA7-082E653F9E91}" dt="2021-03-19T06:05:18.793" v="483" actId="1076"/>
          <ac:spMkLst>
            <pc:docMk/>
            <pc:sldMk cId="828586412" sldId="291"/>
            <ac:spMk id="2" creationId="{6EF68FF4-1FDD-4A60-801C-96E3A796A021}"/>
          </ac:spMkLst>
        </pc:spChg>
        <pc:spChg chg="del">
          <ac:chgData name="Alexandria Yeoman" userId="d48f12a04684adbe" providerId="LiveId" clId="{391B2AA5-70B2-44BB-ABA7-082E653F9E91}" dt="2021-03-19T06:04:49.111" v="474" actId="478"/>
          <ac:spMkLst>
            <pc:docMk/>
            <pc:sldMk cId="828586412" sldId="291"/>
            <ac:spMk id="3" creationId="{BF384CD4-22C3-4BF5-AFD6-5B6996DC3718}"/>
          </ac:spMkLst>
        </pc:spChg>
        <pc:picChg chg="add mod">
          <ac:chgData name="Alexandria Yeoman" userId="d48f12a04684adbe" providerId="LiveId" clId="{391B2AA5-70B2-44BB-ABA7-082E653F9E91}" dt="2021-03-19T06:05:08.074" v="478" actId="1076"/>
          <ac:picMkLst>
            <pc:docMk/>
            <pc:sldMk cId="828586412" sldId="291"/>
            <ac:picMk id="5" creationId="{477B9409-DA8F-469A-B81A-66EEBA202BDF}"/>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C75BA0-2073-4442-B7C4-412B68404C87}"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F43EE9CC-87A5-4D75-8EB2-05239493048D}">
      <dgm:prSet/>
      <dgm:spPr/>
      <dgm:t>
        <a:bodyPr/>
        <a:lstStyle/>
        <a:p>
          <a:r>
            <a:rPr lang="en-US" dirty="0"/>
            <a:t>Introduction</a:t>
          </a:r>
        </a:p>
      </dgm:t>
    </dgm:pt>
    <dgm:pt modelId="{46B1D0DC-C2D9-446F-B96F-BE31F2F2D2C6}" type="parTrans" cxnId="{863261C6-A620-483D-91B0-9F24C7EB3F3A}">
      <dgm:prSet/>
      <dgm:spPr/>
      <dgm:t>
        <a:bodyPr/>
        <a:lstStyle/>
        <a:p>
          <a:endParaRPr lang="en-US"/>
        </a:p>
      </dgm:t>
    </dgm:pt>
    <dgm:pt modelId="{C03A1CEB-07A6-4493-BBFF-C6FB61C3FD3D}" type="sibTrans" cxnId="{863261C6-A620-483D-91B0-9F24C7EB3F3A}">
      <dgm:prSet/>
      <dgm:spPr/>
      <dgm:t>
        <a:bodyPr/>
        <a:lstStyle/>
        <a:p>
          <a:endParaRPr lang="en-US"/>
        </a:p>
      </dgm:t>
    </dgm:pt>
    <dgm:pt modelId="{87C0FB9E-43FC-4F95-9390-618C83C3F493}">
      <dgm:prSet/>
      <dgm:spPr/>
      <dgm:t>
        <a:bodyPr/>
        <a:lstStyle/>
        <a:p>
          <a:r>
            <a:rPr lang="en-US"/>
            <a:t>Feasibility Analysis</a:t>
          </a:r>
        </a:p>
      </dgm:t>
    </dgm:pt>
    <dgm:pt modelId="{0CEF8F42-9B75-4853-A502-C016A526CC82}" type="parTrans" cxnId="{B28F5DBB-1500-46C4-BF00-9489A23D8F7C}">
      <dgm:prSet/>
      <dgm:spPr/>
      <dgm:t>
        <a:bodyPr/>
        <a:lstStyle/>
        <a:p>
          <a:endParaRPr lang="en-US"/>
        </a:p>
      </dgm:t>
    </dgm:pt>
    <dgm:pt modelId="{69249FEF-C766-4B4C-9C6A-9065860283C6}" type="sibTrans" cxnId="{B28F5DBB-1500-46C4-BF00-9489A23D8F7C}">
      <dgm:prSet/>
      <dgm:spPr/>
      <dgm:t>
        <a:bodyPr/>
        <a:lstStyle/>
        <a:p>
          <a:endParaRPr lang="en-US"/>
        </a:p>
      </dgm:t>
    </dgm:pt>
    <dgm:pt modelId="{CEFBDAD9-454D-4562-9141-985D271EFDC3}">
      <dgm:prSet/>
      <dgm:spPr/>
      <dgm:t>
        <a:bodyPr/>
        <a:lstStyle/>
        <a:p>
          <a:r>
            <a:rPr lang="en-US"/>
            <a:t>Project Plan</a:t>
          </a:r>
        </a:p>
      </dgm:t>
    </dgm:pt>
    <dgm:pt modelId="{4D883AB0-24BE-4408-8153-DC3CEA0C461A}" type="parTrans" cxnId="{1DC1736F-CB63-4644-9CF7-D846001D5D7F}">
      <dgm:prSet/>
      <dgm:spPr/>
      <dgm:t>
        <a:bodyPr/>
        <a:lstStyle/>
        <a:p>
          <a:endParaRPr lang="en-US"/>
        </a:p>
      </dgm:t>
    </dgm:pt>
    <dgm:pt modelId="{035876D8-6DD9-49B5-A7E5-B473A30D10B1}" type="sibTrans" cxnId="{1DC1736F-CB63-4644-9CF7-D846001D5D7F}">
      <dgm:prSet/>
      <dgm:spPr/>
      <dgm:t>
        <a:bodyPr/>
        <a:lstStyle/>
        <a:p>
          <a:endParaRPr lang="en-US"/>
        </a:p>
      </dgm:t>
    </dgm:pt>
    <dgm:pt modelId="{52E56A3C-BFB8-487D-ABFD-E41245B12F86}">
      <dgm:prSet/>
      <dgm:spPr/>
      <dgm:t>
        <a:bodyPr/>
        <a:lstStyle/>
        <a:p>
          <a:r>
            <a:rPr lang="en-US"/>
            <a:t>Requirement Models</a:t>
          </a:r>
        </a:p>
      </dgm:t>
    </dgm:pt>
    <dgm:pt modelId="{45573CCC-B88E-43E8-AA8F-83635A8E4AF2}" type="parTrans" cxnId="{41E366B1-A457-4D9A-9B09-B0F9789DB07A}">
      <dgm:prSet/>
      <dgm:spPr/>
      <dgm:t>
        <a:bodyPr/>
        <a:lstStyle/>
        <a:p>
          <a:endParaRPr lang="en-US"/>
        </a:p>
      </dgm:t>
    </dgm:pt>
    <dgm:pt modelId="{99C5B7AC-30FC-4B59-AA04-E3DE02D67188}" type="sibTrans" cxnId="{41E366B1-A457-4D9A-9B09-B0F9789DB07A}">
      <dgm:prSet/>
      <dgm:spPr/>
      <dgm:t>
        <a:bodyPr/>
        <a:lstStyle/>
        <a:p>
          <a:endParaRPr lang="en-US"/>
        </a:p>
      </dgm:t>
    </dgm:pt>
    <dgm:pt modelId="{C5CB8099-25BD-4964-9192-8AD73B35B9EA}">
      <dgm:prSet/>
      <dgm:spPr/>
      <dgm:t>
        <a:bodyPr/>
        <a:lstStyle/>
        <a:p>
          <a:r>
            <a:rPr lang="en-US"/>
            <a:t>Data Flow Diagrams</a:t>
          </a:r>
        </a:p>
      </dgm:t>
    </dgm:pt>
    <dgm:pt modelId="{5C492B6D-7B08-435E-822D-379F7AF251D2}" type="parTrans" cxnId="{E19FC388-F3C3-4246-8E9D-EB7FFEB011E5}">
      <dgm:prSet/>
      <dgm:spPr/>
      <dgm:t>
        <a:bodyPr/>
        <a:lstStyle/>
        <a:p>
          <a:endParaRPr lang="en-US"/>
        </a:p>
      </dgm:t>
    </dgm:pt>
    <dgm:pt modelId="{AB0175C8-B1A6-4F09-84C1-754E4FF91EA3}" type="sibTrans" cxnId="{E19FC388-F3C3-4246-8E9D-EB7FFEB011E5}">
      <dgm:prSet/>
      <dgm:spPr/>
      <dgm:t>
        <a:bodyPr/>
        <a:lstStyle/>
        <a:p>
          <a:endParaRPr lang="en-US"/>
        </a:p>
      </dgm:t>
    </dgm:pt>
    <dgm:pt modelId="{F0C0E077-E791-4F9D-AB1E-FA8DAC4CD85E}">
      <dgm:prSet/>
      <dgm:spPr/>
      <dgm:t>
        <a:bodyPr/>
        <a:lstStyle/>
        <a:p>
          <a:r>
            <a:rPr lang="en-US"/>
            <a:t>UML/Object Modeling</a:t>
          </a:r>
        </a:p>
      </dgm:t>
    </dgm:pt>
    <dgm:pt modelId="{B34157B2-954C-4A7A-BFA4-DDC264C21E2E}" type="parTrans" cxnId="{EF13750A-9C6D-4924-8452-E70A56CDAC6D}">
      <dgm:prSet/>
      <dgm:spPr/>
      <dgm:t>
        <a:bodyPr/>
        <a:lstStyle/>
        <a:p>
          <a:endParaRPr lang="en-US"/>
        </a:p>
      </dgm:t>
    </dgm:pt>
    <dgm:pt modelId="{F7055DB2-6247-4099-BA73-3C2F7B43A641}" type="sibTrans" cxnId="{EF13750A-9C6D-4924-8452-E70A56CDAC6D}">
      <dgm:prSet/>
      <dgm:spPr/>
      <dgm:t>
        <a:bodyPr/>
        <a:lstStyle/>
        <a:p>
          <a:endParaRPr lang="en-US"/>
        </a:p>
      </dgm:t>
    </dgm:pt>
    <dgm:pt modelId="{3FC0EAFE-7866-4877-AB69-63B1412CDD38}">
      <dgm:prSet/>
      <dgm:spPr/>
      <dgm:t>
        <a:bodyPr/>
        <a:lstStyle/>
        <a:p>
          <a:r>
            <a:rPr lang="en-US"/>
            <a:t>Problem Summary</a:t>
          </a:r>
        </a:p>
      </dgm:t>
    </dgm:pt>
    <dgm:pt modelId="{29D3F6FB-2F7C-44C8-8D39-F850F67D0A73}" type="parTrans" cxnId="{CF5136D5-7E99-436C-AA99-F652CD6CD0FE}">
      <dgm:prSet/>
      <dgm:spPr/>
      <dgm:t>
        <a:bodyPr/>
        <a:lstStyle/>
        <a:p>
          <a:endParaRPr lang="en-US"/>
        </a:p>
      </dgm:t>
    </dgm:pt>
    <dgm:pt modelId="{EAEC59AD-EB83-4ABC-BB11-3AA52DF41535}" type="sibTrans" cxnId="{CF5136D5-7E99-436C-AA99-F652CD6CD0FE}">
      <dgm:prSet/>
      <dgm:spPr/>
      <dgm:t>
        <a:bodyPr/>
        <a:lstStyle/>
        <a:p>
          <a:endParaRPr lang="en-US"/>
        </a:p>
      </dgm:t>
    </dgm:pt>
    <dgm:pt modelId="{B8A1AA91-9E1F-4C45-8040-5A90B1E7D71D}" type="pres">
      <dgm:prSet presAssocID="{74C75BA0-2073-4442-B7C4-412B68404C87}" presName="linear" presStyleCnt="0">
        <dgm:presLayoutVars>
          <dgm:animLvl val="lvl"/>
          <dgm:resizeHandles val="exact"/>
        </dgm:presLayoutVars>
      </dgm:prSet>
      <dgm:spPr/>
    </dgm:pt>
    <dgm:pt modelId="{1F089CC7-B72F-4536-88B3-E235DA6122D4}" type="pres">
      <dgm:prSet presAssocID="{F43EE9CC-87A5-4D75-8EB2-05239493048D}" presName="parentText" presStyleLbl="node1" presStyleIdx="0" presStyleCnt="7">
        <dgm:presLayoutVars>
          <dgm:chMax val="0"/>
          <dgm:bulletEnabled val="1"/>
        </dgm:presLayoutVars>
      </dgm:prSet>
      <dgm:spPr/>
    </dgm:pt>
    <dgm:pt modelId="{9D4C4AB3-DF61-46D9-83B3-D6211A0F534D}" type="pres">
      <dgm:prSet presAssocID="{C03A1CEB-07A6-4493-BBFF-C6FB61C3FD3D}" presName="spacer" presStyleCnt="0"/>
      <dgm:spPr/>
    </dgm:pt>
    <dgm:pt modelId="{509D9320-DC43-4472-B8A9-8D2A8069099E}" type="pres">
      <dgm:prSet presAssocID="{87C0FB9E-43FC-4F95-9390-618C83C3F493}" presName="parentText" presStyleLbl="node1" presStyleIdx="1" presStyleCnt="7">
        <dgm:presLayoutVars>
          <dgm:chMax val="0"/>
          <dgm:bulletEnabled val="1"/>
        </dgm:presLayoutVars>
      </dgm:prSet>
      <dgm:spPr/>
    </dgm:pt>
    <dgm:pt modelId="{2EB87D2F-EF08-4D81-9838-7A8508C47F0D}" type="pres">
      <dgm:prSet presAssocID="{69249FEF-C766-4B4C-9C6A-9065860283C6}" presName="spacer" presStyleCnt="0"/>
      <dgm:spPr/>
    </dgm:pt>
    <dgm:pt modelId="{C02C878D-319E-49C5-80DB-CAABBCA038C8}" type="pres">
      <dgm:prSet presAssocID="{CEFBDAD9-454D-4562-9141-985D271EFDC3}" presName="parentText" presStyleLbl="node1" presStyleIdx="2" presStyleCnt="7">
        <dgm:presLayoutVars>
          <dgm:chMax val="0"/>
          <dgm:bulletEnabled val="1"/>
        </dgm:presLayoutVars>
      </dgm:prSet>
      <dgm:spPr/>
    </dgm:pt>
    <dgm:pt modelId="{8B6A3B94-C2F0-4852-BFD8-0A4B402BCA28}" type="pres">
      <dgm:prSet presAssocID="{035876D8-6DD9-49B5-A7E5-B473A30D10B1}" presName="spacer" presStyleCnt="0"/>
      <dgm:spPr/>
    </dgm:pt>
    <dgm:pt modelId="{270623ED-51DC-43F4-A15A-D9E4F1ED55FD}" type="pres">
      <dgm:prSet presAssocID="{52E56A3C-BFB8-487D-ABFD-E41245B12F86}" presName="parentText" presStyleLbl="node1" presStyleIdx="3" presStyleCnt="7">
        <dgm:presLayoutVars>
          <dgm:chMax val="0"/>
          <dgm:bulletEnabled val="1"/>
        </dgm:presLayoutVars>
      </dgm:prSet>
      <dgm:spPr/>
    </dgm:pt>
    <dgm:pt modelId="{2C319E0B-D4BE-4360-BB82-8FE2E62BD369}" type="pres">
      <dgm:prSet presAssocID="{99C5B7AC-30FC-4B59-AA04-E3DE02D67188}" presName="spacer" presStyleCnt="0"/>
      <dgm:spPr/>
    </dgm:pt>
    <dgm:pt modelId="{CBB60C21-5EA0-4EA3-8A91-F0CA2F57A066}" type="pres">
      <dgm:prSet presAssocID="{C5CB8099-25BD-4964-9192-8AD73B35B9EA}" presName="parentText" presStyleLbl="node1" presStyleIdx="4" presStyleCnt="7">
        <dgm:presLayoutVars>
          <dgm:chMax val="0"/>
          <dgm:bulletEnabled val="1"/>
        </dgm:presLayoutVars>
      </dgm:prSet>
      <dgm:spPr/>
    </dgm:pt>
    <dgm:pt modelId="{6B93E972-0143-4127-BCB8-DC425466842A}" type="pres">
      <dgm:prSet presAssocID="{AB0175C8-B1A6-4F09-84C1-754E4FF91EA3}" presName="spacer" presStyleCnt="0"/>
      <dgm:spPr/>
    </dgm:pt>
    <dgm:pt modelId="{1CCEDAB0-CED5-47D8-8CB0-B1A9C420E027}" type="pres">
      <dgm:prSet presAssocID="{F0C0E077-E791-4F9D-AB1E-FA8DAC4CD85E}" presName="parentText" presStyleLbl="node1" presStyleIdx="5" presStyleCnt="7">
        <dgm:presLayoutVars>
          <dgm:chMax val="0"/>
          <dgm:bulletEnabled val="1"/>
        </dgm:presLayoutVars>
      </dgm:prSet>
      <dgm:spPr/>
    </dgm:pt>
    <dgm:pt modelId="{0554BFD3-94EB-4E94-814A-91A294025F45}" type="pres">
      <dgm:prSet presAssocID="{F7055DB2-6247-4099-BA73-3C2F7B43A641}" presName="spacer" presStyleCnt="0"/>
      <dgm:spPr/>
    </dgm:pt>
    <dgm:pt modelId="{5D5CC79B-324A-4F62-9FBC-9B5FEEB3C56E}" type="pres">
      <dgm:prSet presAssocID="{3FC0EAFE-7866-4877-AB69-63B1412CDD38}" presName="parentText" presStyleLbl="node1" presStyleIdx="6" presStyleCnt="7">
        <dgm:presLayoutVars>
          <dgm:chMax val="0"/>
          <dgm:bulletEnabled val="1"/>
        </dgm:presLayoutVars>
      </dgm:prSet>
      <dgm:spPr/>
    </dgm:pt>
  </dgm:ptLst>
  <dgm:cxnLst>
    <dgm:cxn modelId="{EF13750A-9C6D-4924-8452-E70A56CDAC6D}" srcId="{74C75BA0-2073-4442-B7C4-412B68404C87}" destId="{F0C0E077-E791-4F9D-AB1E-FA8DAC4CD85E}" srcOrd="5" destOrd="0" parTransId="{B34157B2-954C-4A7A-BFA4-DDC264C21E2E}" sibTransId="{F7055DB2-6247-4099-BA73-3C2F7B43A641}"/>
    <dgm:cxn modelId="{2426903C-9F11-4E53-879A-B062FDACF388}" type="presOf" srcId="{52E56A3C-BFB8-487D-ABFD-E41245B12F86}" destId="{270623ED-51DC-43F4-A15A-D9E4F1ED55FD}" srcOrd="0" destOrd="0" presId="urn:microsoft.com/office/officeart/2005/8/layout/vList2"/>
    <dgm:cxn modelId="{E7B5AC60-40FF-4A91-9579-58710BDF6222}" type="presOf" srcId="{C5CB8099-25BD-4964-9192-8AD73B35B9EA}" destId="{CBB60C21-5EA0-4EA3-8A91-F0CA2F57A066}" srcOrd="0" destOrd="0" presId="urn:microsoft.com/office/officeart/2005/8/layout/vList2"/>
    <dgm:cxn modelId="{C961D56C-BAEA-498D-83E5-072F4E2A5C7B}" type="presOf" srcId="{F43EE9CC-87A5-4D75-8EB2-05239493048D}" destId="{1F089CC7-B72F-4536-88B3-E235DA6122D4}" srcOrd="0" destOrd="0" presId="urn:microsoft.com/office/officeart/2005/8/layout/vList2"/>
    <dgm:cxn modelId="{1DC1736F-CB63-4644-9CF7-D846001D5D7F}" srcId="{74C75BA0-2073-4442-B7C4-412B68404C87}" destId="{CEFBDAD9-454D-4562-9141-985D271EFDC3}" srcOrd="2" destOrd="0" parTransId="{4D883AB0-24BE-4408-8153-DC3CEA0C461A}" sibTransId="{035876D8-6DD9-49B5-A7E5-B473A30D10B1}"/>
    <dgm:cxn modelId="{E19FC388-F3C3-4246-8E9D-EB7FFEB011E5}" srcId="{74C75BA0-2073-4442-B7C4-412B68404C87}" destId="{C5CB8099-25BD-4964-9192-8AD73B35B9EA}" srcOrd="4" destOrd="0" parTransId="{5C492B6D-7B08-435E-822D-379F7AF251D2}" sibTransId="{AB0175C8-B1A6-4F09-84C1-754E4FF91EA3}"/>
    <dgm:cxn modelId="{309E6793-E06E-445B-9B86-2FA56DD05187}" type="presOf" srcId="{CEFBDAD9-454D-4562-9141-985D271EFDC3}" destId="{C02C878D-319E-49C5-80DB-CAABBCA038C8}" srcOrd="0" destOrd="0" presId="urn:microsoft.com/office/officeart/2005/8/layout/vList2"/>
    <dgm:cxn modelId="{41E366B1-A457-4D9A-9B09-B0F9789DB07A}" srcId="{74C75BA0-2073-4442-B7C4-412B68404C87}" destId="{52E56A3C-BFB8-487D-ABFD-E41245B12F86}" srcOrd="3" destOrd="0" parTransId="{45573CCC-B88E-43E8-AA8F-83635A8E4AF2}" sibTransId="{99C5B7AC-30FC-4B59-AA04-E3DE02D67188}"/>
    <dgm:cxn modelId="{A1C53AB8-E98F-45AD-B43B-D824BB83C582}" type="presOf" srcId="{3FC0EAFE-7866-4877-AB69-63B1412CDD38}" destId="{5D5CC79B-324A-4F62-9FBC-9B5FEEB3C56E}" srcOrd="0" destOrd="0" presId="urn:microsoft.com/office/officeart/2005/8/layout/vList2"/>
    <dgm:cxn modelId="{B28F5DBB-1500-46C4-BF00-9489A23D8F7C}" srcId="{74C75BA0-2073-4442-B7C4-412B68404C87}" destId="{87C0FB9E-43FC-4F95-9390-618C83C3F493}" srcOrd="1" destOrd="0" parTransId="{0CEF8F42-9B75-4853-A502-C016A526CC82}" sibTransId="{69249FEF-C766-4B4C-9C6A-9065860283C6}"/>
    <dgm:cxn modelId="{863261C6-A620-483D-91B0-9F24C7EB3F3A}" srcId="{74C75BA0-2073-4442-B7C4-412B68404C87}" destId="{F43EE9CC-87A5-4D75-8EB2-05239493048D}" srcOrd="0" destOrd="0" parTransId="{46B1D0DC-C2D9-446F-B96F-BE31F2F2D2C6}" sibTransId="{C03A1CEB-07A6-4493-BBFF-C6FB61C3FD3D}"/>
    <dgm:cxn modelId="{6AF39ECC-FA2F-46B0-8E11-7A7095EDB540}" type="presOf" srcId="{74C75BA0-2073-4442-B7C4-412B68404C87}" destId="{B8A1AA91-9E1F-4C45-8040-5A90B1E7D71D}" srcOrd="0" destOrd="0" presId="urn:microsoft.com/office/officeart/2005/8/layout/vList2"/>
    <dgm:cxn modelId="{CF5136D5-7E99-436C-AA99-F652CD6CD0FE}" srcId="{74C75BA0-2073-4442-B7C4-412B68404C87}" destId="{3FC0EAFE-7866-4877-AB69-63B1412CDD38}" srcOrd="6" destOrd="0" parTransId="{29D3F6FB-2F7C-44C8-8D39-F850F67D0A73}" sibTransId="{EAEC59AD-EB83-4ABC-BB11-3AA52DF41535}"/>
    <dgm:cxn modelId="{0F0F79DF-B986-40EE-B598-AAE755533099}" type="presOf" srcId="{F0C0E077-E791-4F9D-AB1E-FA8DAC4CD85E}" destId="{1CCEDAB0-CED5-47D8-8CB0-B1A9C420E027}" srcOrd="0" destOrd="0" presId="urn:microsoft.com/office/officeart/2005/8/layout/vList2"/>
    <dgm:cxn modelId="{D0F140F6-3FC9-44BE-BE99-2AD836E8CFDA}" type="presOf" srcId="{87C0FB9E-43FC-4F95-9390-618C83C3F493}" destId="{509D9320-DC43-4472-B8A9-8D2A8069099E}" srcOrd="0" destOrd="0" presId="urn:microsoft.com/office/officeart/2005/8/layout/vList2"/>
    <dgm:cxn modelId="{79258950-DEFD-42A0-9FA1-C720B8ACA323}" type="presParOf" srcId="{B8A1AA91-9E1F-4C45-8040-5A90B1E7D71D}" destId="{1F089CC7-B72F-4536-88B3-E235DA6122D4}" srcOrd="0" destOrd="0" presId="urn:microsoft.com/office/officeart/2005/8/layout/vList2"/>
    <dgm:cxn modelId="{354ACB02-10B8-4B51-853C-BE5F63DF7C49}" type="presParOf" srcId="{B8A1AA91-9E1F-4C45-8040-5A90B1E7D71D}" destId="{9D4C4AB3-DF61-46D9-83B3-D6211A0F534D}" srcOrd="1" destOrd="0" presId="urn:microsoft.com/office/officeart/2005/8/layout/vList2"/>
    <dgm:cxn modelId="{4BA4AE9F-FD50-4173-8161-074EC911F6A0}" type="presParOf" srcId="{B8A1AA91-9E1F-4C45-8040-5A90B1E7D71D}" destId="{509D9320-DC43-4472-B8A9-8D2A8069099E}" srcOrd="2" destOrd="0" presId="urn:microsoft.com/office/officeart/2005/8/layout/vList2"/>
    <dgm:cxn modelId="{2A2B1D9A-3132-43FE-8006-BEDFDC997792}" type="presParOf" srcId="{B8A1AA91-9E1F-4C45-8040-5A90B1E7D71D}" destId="{2EB87D2F-EF08-4D81-9838-7A8508C47F0D}" srcOrd="3" destOrd="0" presId="urn:microsoft.com/office/officeart/2005/8/layout/vList2"/>
    <dgm:cxn modelId="{23315D47-E575-4DB6-9E40-70B32871FA50}" type="presParOf" srcId="{B8A1AA91-9E1F-4C45-8040-5A90B1E7D71D}" destId="{C02C878D-319E-49C5-80DB-CAABBCA038C8}" srcOrd="4" destOrd="0" presId="urn:microsoft.com/office/officeart/2005/8/layout/vList2"/>
    <dgm:cxn modelId="{4A3F5AA4-2F56-44F5-AFF5-BA172CA88FBC}" type="presParOf" srcId="{B8A1AA91-9E1F-4C45-8040-5A90B1E7D71D}" destId="{8B6A3B94-C2F0-4852-BFD8-0A4B402BCA28}" srcOrd="5" destOrd="0" presId="urn:microsoft.com/office/officeart/2005/8/layout/vList2"/>
    <dgm:cxn modelId="{C05B05AD-2A07-4AF3-A217-671CA23F30D1}" type="presParOf" srcId="{B8A1AA91-9E1F-4C45-8040-5A90B1E7D71D}" destId="{270623ED-51DC-43F4-A15A-D9E4F1ED55FD}" srcOrd="6" destOrd="0" presId="urn:microsoft.com/office/officeart/2005/8/layout/vList2"/>
    <dgm:cxn modelId="{FA30BF60-0FF7-437A-A997-2F530E750DA3}" type="presParOf" srcId="{B8A1AA91-9E1F-4C45-8040-5A90B1E7D71D}" destId="{2C319E0B-D4BE-4360-BB82-8FE2E62BD369}" srcOrd="7" destOrd="0" presId="urn:microsoft.com/office/officeart/2005/8/layout/vList2"/>
    <dgm:cxn modelId="{3CA7A0B9-92C1-4CAE-B7AF-805CA43992CF}" type="presParOf" srcId="{B8A1AA91-9E1F-4C45-8040-5A90B1E7D71D}" destId="{CBB60C21-5EA0-4EA3-8A91-F0CA2F57A066}" srcOrd="8" destOrd="0" presId="urn:microsoft.com/office/officeart/2005/8/layout/vList2"/>
    <dgm:cxn modelId="{AD498113-9C2B-4852-B116-9B0F471ECCD1}" type="presParOf" srcId="{B8A1AA91-9E1F-4C45-8040-5A90B1E7D71D}" destId="{6B93E972-0143-4127-BCB8-DC425466842A}" srcOrd="9" destOrd="0" presId="urn:microsoft.com/office/officeart/2005/8/layout/vList2"/>
    <dgm:cxn modelId="{E87B2C07-BCA0-449C-BD24-9E5E02E94738}" type="presParOf" srcId="{B8A1AA91-9E1F-4C45-8040-5A90B1E7D71D}" destId="{1CCEDAB0-CED5-47D8-8CB0-B1A9C420E027}" srcOrd="10" destOrd="0" presId="urn:microsoft.com/office/officeart/2005/8/layout/vList2"/>
    <dgm:cxn modelId="{A197CDA1-372A-404B-B434-4D1085547218}" type="presParOf" srcId="{B8A1AA91-9E1F-4C45-8040-5A90B1E7D71D}" destId="{0554BFD3-94EB-4E94-814A-91A294025F45}" srcOrd="11" destOrd="0" presId="urn:microsoft.com/office/officeart/2005/8/layout/vList2"/>
    <dgm:cxn modelId="{4852C3F9-FD2E-4483-A698-75EA0A0D7077}" type="presParOf" srcId="{B8A1AA91-9E1F-4C45-8040-5A90B1E7D71D}" destId="{5D5CC79B-324A-4F62-9FBC-9B5FEEB3C56E}"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EF6897-D303-42A8-9ED0-EC6EBFB5DED1}"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6A2EC075-2962-4FC0-A786-B2D65CC64B13}">
      <dgm:prSet/>
      <dgm:spPr/>
      <dgm:t>
        <a:bodyPr/>
        <a:lstStyle/>
        <a:p>
          <a:r>
            <a:rPr lang="en-US"/>
            <a:t>SWOT Analysis</a:t>
          </a:r>
        </a:p>
      </dgm:t>
    </dgm:pt>
    <dgm:pt modelId="{FAA7FAF1-5575-4C45-A209-07F1DD74B5BF}" type="parTrans" cxnId="{8B8034B2-8AEC-4D5A-BD7A-3EA8F903F8AF}">
      <dgm:prSet/>
      <dgm:spPr/>
      <dgm:t>
        <a:bodyPr/>
        <a:lstStyle/>
        <a:p>
          <a:endParaRPr lang="en-US"/>
        </a:p>
      </dgm:t>
    </dgm:pt>
    <dgm:pt modelId="{9C1D638E-8C96-4A70-AE70-62ACEFA6FF18}" type="sibTrans" cxnId="{8B8034B2-8AEC-4D5A-BD7A-3EA8F903F8AF}">
      <dgm:prSet/>
      <dgm:spPr/>
      <dgm:t>
        <a:bodyPr/>
        <a:lstStyle/>
        <a:p>
          <a:endParaRPr lang="en-US"/>
        </a:p>
      </dgm:t>
    </dgm:pt>
    <dgm:pt modelId="{C2849F7D-C46F-4C39-8696-1CD21CB858BB}">
      <dgm:prSet/>
      <dgm:spPr/>
      <dgm:t>
        <a:bodyPr/>
        <a:lstStyle/>
        <a:p>
          <a:r>
            <a:rPr lang="en-US"/>
            <a:t>Fishbone Diagram</a:t>
          </a:r>
        </a:p>
      </dgm:t>
    </dgm:pt>
    <dgm:pt modelId="{A45A039C-6867-4504-818A-F9863EEEDBD9}" type="parTrans" cxnId="{D6D8ADDC-26A4-4B6F-9FB3-48E90AD0C7D0}">
      <dgm:prSet/>
      <dgm:spPr/>
      <dgm:t>
        <a:bodyPr/>
        <a:lstStyle/>
        <a:p>
          <a:endParaRPr lang="en-US"/>
        </a:p>
      </dgm:t>
    </dgm:pt>
    <dgm:pt modelId="{ADACF207-B4E7-49D7-8BF5-CFEE3086A5AA}" type="sibTrans" cxnId="{D6D8ADDC-26A4-4B6F-9FB3-48E90AD0C7D0}">
      <dgm:prSet/>
      <dgm:spPr/>
      <dgm:t>
        <a:bodyPr/>
        <a:lstStyle/>
        <a:p>
          <a:endParaRPr lang="en-US"/>
        </a:p>
      </dgm:t>
    </dgm:pt>
    <dgm:pt modelId="{56B34906-925E-4CFE-9854-7D0F51A4E204}">
      <dgm:prSet/>
      <dgm:spPr/>
      <dgm:t>
        <a:bodyPr/>
        <a:lstStyle/>
        <a:p>
          <a:r>
            <a:rPr lang="en-US"/>
            <a:t>Pareto Chart</a:t>
          </a:r>
        </a:p>
      </dgm:t>
    </dgm:pt>
    <dgm:pt modelId="{9CE1F892-8B08-4696-9EA2-B5111611F4CF}" type="parTrans" cxnId="{BDB0F18B-C888-4237-86B4-DDB2CE34575A}">
      <dgm:prSet/>
      <dgm:spPr/>
      <dgm:t>
        <a:bodyPr/>
        <a:lstStyle/>
        <a:p>
          <a:endParaRPr lang="en-US"/>
        </a:p>
      </dgm:t>
    </dgm:pt>
    <dgm:pt modelId="{0664E572-DD88-4129-8ED6-92452DA8C2FD}" type="sibTrans" cxnId="{BDB0F18B-C888-4237-86B4-DDB2CE34575A}">
      <dgm:prSet/>
      <dgm:spPr/>
      <dgm:t>
        <a:bodyPr/>
        <a:lstStyle/>
        <a:p>
          <a:endParaRPr lang="en-US"/>
        </a:p>
      </dgm:t>
    </dgm:pt>
    <dgm:pt modelId="{4E864703-9762-4457-A78C-8AE663194145}">
      <dgm:prSet/>
      <dgm:spPr/>
      <dgm:t>
        <a:bodyPr/>
        <a:lstStyle/>
        <a:p>
          <a:r>
            <a:rPr lang="en-US"/>
            <a:t>Feasibility Study</a:t>
          </a:r>
        </a:p>
      </dgm:t>
    </dgm:pt>
    <dgm:pt modelId="{039E2335-071A-4E50-99E4-3BEA9B079A2F}" type="parTrans" cxnId="{4603AD23-73FD-4187-A460-9892BC4707B0}">
      <dgm:prSet/>
      <dgm:spPr/>
      <dgm:t>
        <a:bodyPr/>
        <a:lstStyle/>
        <a:p>
          <a:endParaRPr lang="en-US"/>
        </a:p>
      </dgm:t>
    </dgm:pt>
    <dgm:pt modelId="{B4F59866-C59D-459D-A72C-57B2939DFEAE}" type="sibTrans" cxnId="{4603AD23-73FD-4187-A460-9892BC4707B0}">
      <dgm:prSet/>
      <dgm:spPr/>
      <dgm:t>
        <a:bodyPr/>
        <a:lstStyle/>
        <a:p>
          <a:endParaRPr lang="en-US"/>
        </a:p>
      </dgm:t>
    </dgm:pt>
    <dgm:pt modelId="{FC667839-0B0E-4426-8A6A-AFBBD4ED978B}">
      <dgm:prSet/>
      <dgm:spPr/>
      <dgm:t>
        <a:bodyPr/>
        <a:lstStyle/>
        <a:p>
          <a:r>
            <a:rPr lang="en-US"/>
            <a:t>Feasibility Analysis</a:t>
          </a:r>
        </a:p>
      </dgm:t>
    </dgm:pt>
    <dgm:pt modelId="{EA980DA7-B4CE-400C-89EA-32FB257F24B1}" type="parTrans" cxnId="{97177AC0-20B5-48E7-A339-596EB411ECEF}">
      <dgm:prSet/>
      <dgm:spPr/>
      <dgm:t>
        <a:bodyPr/>
        <a:lstStyle/>
        <a:p>
          <a:endParaRPr lang="en-US"/>
        </a:p>
      </dgm:t>
    </dgm:pt>
    <dgm:pt modelId="{53512E4D-0363-4C75-A6D3-75BEB4E03DA0}" type="sibTrans" cxnId="{97177AC0-20B5-48E7-A339-596EB411ECEF}">
      <dgm:prSet/>
      <dgm:spPr/>
      <dgm:t>
        <a:bodyPr/>
        <a:lstStyle/>
        <a:p>
          <a:endParaRPr lang="en-US"/>
        </a:p>
      </dgm:t>
    </dgm:pt>
    <dgm:pt modelId="{ABE2D753-E483-491D-94B0-7E941B6AA953}" type="pres">
      <dgm:prSet presAssocID="{EAEF6897-D303-42A8-9ED0-EC6EBFB5DED1}" presName="linear" presStyleCnt="0">
        <dgm:presLayoutVars>
          <dgm:animLvl val="lvl"/>
          <dgm:resizeHandles val="exact"/>
        </dgm:presLayoutVars>
      </dgm:prSet>
      <dgm:spPr/>
    </dgm:pt>
    <dgm:pt modelId="{728EA01B-43EB-4C5C-8B6A-5B6B84DC6C7B}" type="pres">
      <dgm:prSet presAssocID="{6A2EC075-2962-4FC0-A786-B2D65CC64B13}" presName="parentText" presStyleLbl="node1" presStyleIdx="0" presStyleCnt="5">
        <dgm:presLayoutVars>
          <dgm:chMax val="0"/>
          <dgm:bulletEnabled val="1"/>
        </dgm:presLayoutVars>
      </dgm:prSet>
      <dgm:spPr/>
    </dgm:pt>
    <dgm:pt modelId="{381A8D27-E547-4929-B9AA-B5AFE72B9D9C}" type="pres">
      <dgm:prSet presAssocID="{9C1D638E-8C96-4A70-AE70-62ACEFA6FF18}" presName="spacer" presStyleCnt="0"/>
      <dgm:spPr/>
    </dgm:pt>
    <dgm:pt modelId="{DE8671FB-2832-43CF-909C-D40B1C0113E8}" type="pres">
      <dgm:prSet presAssocID="{C2849F7D-C46F-4C39-8696-1CD21CB858BB}" presName="parentText" presStyleLbl="node1" presStyleIdx="1" presStyleCnt="5">
        <dgm:presLayoutVars>
          <dgm:chMax val="0"/>
          <dgm:bulletEnabled val="1"/>
        </dgm:presLayoutVars>
      </dgm:prSet>
      <dgm:spPr/>
    </dgm:pt>
    <dgm:pt modelId="{F306487B-C8A2-4DDC-BC37-4C78BBD3FDFD}" type="pres">
      <dgm:prSet presAssocID="{ADACF207-B4E7-49D7-8BF5-CFEE3086A5AA}" presName="spacer" presStyleCnt="0"/>
      <dgm:spPr/>
    </dgm:pt>
    <dgm:pt modelId="{214ED37B-04EF-466E-AF85-C52F911F221A}" type="pres">
      <dgm:prSet presAssocID="{56B34906-925E-4CFE-9854-7D0F51A4E204}" presName="parentText" presStyleLbl="node1" presStyleIdx="2" presStyleCnt="5">
        <dgm:presLayoutVars>
          <dgm:chMax val="0"/>
          <dgm:bulletEnabled val="1"/>
        </dgm:presLayoutVars>
      </dgm:prSet>
      <dgm:spPr/>
    </dgm:pt>
    <dgm:pt modelId="{75E7C343-F14F-4CD9-B6D7-C7F13DDE88AA}" type="pres">
      <dgm:prSet presAssocID="{0664E572-DD88-4129-8ED6-92452DA8C2FD}" presName="spacer" presStyleCnt="0"/>
      <dgm:spPr/>
    </dgm:pt>
    <dgm:pt modelId="{716697D5-E352-452E-8348-CA793DF38BB6}" type="pres">
      <dgm:prSet presAssocID="{4E864703-9762-4457-A78C-8AE663194145}" presName="parentText" presStyleLbl="node1" presStyleIdx="3" presStyleCnt="5">
        <dgm:presLayoutVars>
          <dgm:chMax val="0"/>
          <dgm:bulletEnabled val="1"/>
        </dgm:presLayoutVars>
      </dgm:prSet>
      <dgm:spPr/>
    </dgm:pt>
    <dgm:pt modelId="{0951E9C3-ECCE-48FD-9DE6-BFF57959AF53}" type="pres">
      <dgm:prSet presAssocID="{B4F59866-C59D-459D-A72C-57B2939DFEAE}" presName="spacer" presStyleCnt="0"/>
      <dgm:spPr/>
    </dgm:pt>
    <dgm:pt modelId="{9278A0AA-270F-44AD-8F81-E9B231C93A7F}" type="pres">
      <dgm:prSet presAssocID="{FC667839-0B0E-4426-8A6A-AFBBD4ED978B}" presName="parentText" presStyleLbl="node1" presStyleIdx="4" presStyleCnt="5" custLinFactY="1961" custLinFactNeighborX="1212" custLinFactNeighborY="100000">
        <dgm:presLayoutVars>
          <dgm:chMax val="0"/>
          <dgm:bulletEnabled val="1"/>
        </dgm:presLayoutVars>
      </dgm:prSet>
      <dgm:spPr/>
    </dgm:pt>
  </dgm:ptLst>
  <dgm:cxnLst>
    <dgm:cxn modelId="{4603AD23-73FD-4187-A460-9892BC4707B0}" srcId="{EAEF6897-D303-42A8-9ED0-EC6EBFB5DED1}" destId="{4E864703-9762-4457-A78C-8AE663194145}" srcOrd="3" destOrd="0" parTransId="{039E2335-071A-4E50-99E4-3BEA9B079A2F}" sibTransId="{B4F59866-C59D-459D-A72C-57B2939DFEAE}"/>
    <dgm:cxn modelId="{BDB0F18B-C888-4237-86B4-DDB2CE34575A}" srcId="{EAEF6897-D303-42A8-9ED0-EC6EBFB5DED1}" destId="{56B34906-925E-4CFE-9854-7D0F51A4E204}" srcOrd="2" destOrd="0" parTransId="{9CE1F892-8B08-4696-9EA2-B5111611F4CF}" sibTransId="{0664E572-DD88-4129-8ED6-92452DA8C2FD}"/>
    <dgm:cxn modelId="{8B8034B2-8AEC-4D5A-BD7A-3EA8F903F8AF}" srcId="{EAEF6897-D303-42A8-9ED0-EC6EBFB5DED1}" destId="{6A2EC075-2962-4FC0-A786-B2D65CC64B13}" srcOrd="0" destOrd="0" parTransId="{FAA7FAF1-5575-4C45-A209-07F1DD74B5BF}" sibTransId="{9C1D638E-8C96-4A70-AE70-62ACEFA6FF18}"/>
    <dgm:cxn modelId="{97177AC0-20B5-48E7-A339-596EB411ECEF}" srcId="{EAEF6897-D303-42A8-9ED0-EC6EBFB5DED1}" destId="{FC667839-0B0E-4426-8A6A-AFBBD4ED978B}" srcOrd="4" destOrd="0" parTransId="{EA980DA7-B4CE-400C-89EA-32FB257F24B1}" sibTransId="{53512E4D-0363-4C75-A6D3-75BEB4E03DA0}"/>
    <dgm:cxn modelId="{F5FD33CC-624E-46AD-9B5D-89B716A05020}" type="presOf" srcId="{C2849F7D-C46F-4C39-8696-1CD21CB858BB}" destId="{DE8671FB-2832-43CF-909C-D40B1C0113E8}" srcOrd="0" destOrd="0" presId="urn:microsoft.com/office/officeart/2005/8/layout/vList2"/>
    <dgm:cxn modelId="{D6D8ADDC-26A4-4B6F-9FB3-48E90AD0C7D0}" srcId="{EAEF6897-D303-42A8-9ED0-EC6EBFB5DED1}" destId="{C2849F7D-C46F-4C39-8696-1CD21CB858BB}" srcOrd="1" destOrd="0" parTransId="{A45A039C-6867-4504-818A-F9863EEEDBD9}" sibTransId="{ADACF207-B4E7-49D7-8BF5-CFEE3086A5AA}"/>
    <dgm:cxn modelId="{AAB5FCE5-B5D0-427E-A477-5D98B53DB621}" type="presOf" srcId="{EAEF6897-D303-42A8-9ED0-EC6EBFB5DED1}" destId="{ABE2D753-E483-491D-94B0-7E941B6AA953}" srcOrd="0" destOrd="0" presId="urn:microsoft.com/office/officeart/2005/8/layout/vList2"/>
    <dgm:cxn modelId="{54B8C1EA-0870-4537-8FD2-57E64CE65928}" type="presOf" srcId="{6A2EC075-2962-4FC0-A786-B2D65CC64B13}" destId="{728EA01B-43EB-4C5C-8B6A-5B6B84DC6C7B}" srcOrd="0" destOrd="0" presId="urn:microsoft.com/office/officeart/2005/8/layout/vList2"/>
    <dgm:cxn modelId="{167B40EF-31B0-427F-B2FB-FB6AD5D3572F}" type="presOf" srcId="{56B34906-925E-4CFE-9854-7D0F51A4E204}" destId="{214ED37B-04EF-466E-AF85-C52F911F221A}" srcOrd="0" destOrd="0" presId="urn:microsoft.com/office/officeart/2005/8/layout/vList2"/>
    <dgm:cxn modelId="{BC02A7F0-4C6A-430F-9CB7-92905C0F31BE}" type="presOf" srcId="{4E864703-9762-4457-A78C-8AE663194145}" destId="{716697D5-E352-452E-8348-CA793DF38BB6}" srcOrd="0" destOrd="0" presId="urn:microsoft.com/office/officeart/2005/8/layout/vList2"/>
    <dgm:cxn modelId="{7D3FF3FE-DF4D-470E-9F34-B46C92CBD2DD}" type="presOf" srcId="{FC667839-0B0E-4426-8A6A-AFBBD4ED978B}" destId="{9278A0AA-270F-44AD-8F81-E9B231C93A7F}" srcOrd="0" destOrd="0" presId="urn:microsoft.com/office/officeart/2005/8/layout/vList2"/>
    <dgm:cxn modelId="{E945196A-ABA1-441A-9AAB-B4C8CD1DB9F0}" type="presParOf" srcId="{ABE2D753-E483-491D-94B0-7E941B6AA953}" destId="{728EA01B-43EB-4C5C-8B6A-5B6B84DC6C7B}" srcOrd="0" destOrd="0" presId="urn:microsoft.com/office/officeart/2005/8/layout/vList2"/>
    <dgm:cxn modelId="{40997445-4C39-43AE-B7BD-6CE3ED64ACAB}" type="presParOf" srcId="{ABE2D753-E483-491D-94B0-7E941B6AA953}" destId="{381A8D27-E547-4929-B9AA-B5AFE72B9D9C}" srcOrd="1" destOrd="0" presId="urn:microsoft.com/office/officeart/2005/8/layout/vList2"/>
    <dgm:cxn modelId="{6D38CD3D-C1CF-489F-992B-771601F7462C}" type="presParOf" srcId="{ABE2D753-E483-491D-94B0-7E941B6AA953}" destId="{DE8671FB-2832-43CF-909C-D40B1C0113E8}" srcOrd="2" destOrd="0" presId="urn:microsoft.com/office/officeart/2005/8/layout/vList2"/>
    <dgm:cxn modelId="{9254BC46-F978-4FF4-A64B-8CAA8B499D0D}" type="presParOf" srcId="{ABE2D753-E483-491D-94B0-7E941B6AA953}" destId="{F306487B-C8A2-4DDC-BC37-4C78BBD3FDFD}" srcOrd="3" destOrd="0" presId="urn:microsoft.com/office/officeart/2005/8/layout/vList2"/>
    <dgm:cxn modelId="{44309E1F-5EFD-4388-BF08-54BD9A2573CF}" type="presParOf" srcId="{ABE2D753-E483-491D-94B0-7E941B6AA953}" destId="{214ED37B-04EF-466E-AF85-C52F911F221A}" srcOrd="4" destOrd="0" presId="urn:microsoft.com/office/officeart/2005/8/layout/vList2"/>
    <dgm:cxn modelId="{0275ADFD-63DB-4FE4-B71A-4EEB541B36D9}" type="presParOf" srcId="{ABE2D753-E483-491D-94B0-7E941B6AA953}" destId="{75E7C343-F14F-4CD9-B6D7-C7F13DDE88AA}" srcOrd="5" destOrd="0" presId="urn:microsoft.com/office/officeart/2005/8/layout/vList2"/>
    <dgm:cxn modelId="{154BA3BF-FD6E-4377-8C5B-6AE8468DF179}" type="presParOf" srcId="{ABE2D753-E483-491D-94B0-7E941B6AA953}" destId="{716697D5-E352-452E-8348-CA793DF38BB6}" srcOrd="6" destOrd="0" presId="urn:microsoft.com/office/officeart/2005/8/layout/vList2"/>
    <dgm:cxn modelId="{4B5ED942-BA29-45FE-8921-177BF0EC12FC}" type="presParOf" srcId="{ABE2D753-E483-491D-94B0-7E941B6AA953}" destId="{0951E9C3-ECCE-48FD-9DE6-BFF57959AF53}" srcOrd="7" destOrd="0" presId="urn:microsoft.com/office/officeart/2005/8/layout/vList2"/>
    <dgm:cxn modelId="{269C37A4-9C3F-45DA-A4BE-B38814C5BF35}" type="presParOf" srcId="{ABE2D753-E483-491D-94B0-7E941B6AA953}" destId="{9278A0AA-270F-44AD-8F81-E9B231C93A7F}"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A8A368E-A2AF-4575-AC81-90261DA001B7}"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768A5964-95DA-42A4-BD11-856A0A80DA04}">
      <dgm:prSet/>
      <dgm:spPr/>
      <dgm:t>
        <a:bodyPr/>
        <a:lstStyle/>
        <a:p>
          <a:r>
            <a:rPr lang="en-US"/>
            <a:t>Object relationship diagram</a:t>
          </a:r>
        </a:p>
      </dgm:t>
    </dgm:pt>
    <dgm:pt modelId="{93299C5F-751A-4011-871B-D6380361A86C}" type="parTrans" cxnId="{5A6D37F8-1A1F-4A0F-A938-32FAE63130E1}">
      <dgm:prSet/>
      <dgm:spPr/>
      <dgm:t>
        <a:bodyPr/>
        <a:lstStyle/>
        <a:p>
          <a:endParaRPr lang="en-US"/>
        </a:p>
      </dgm:t>
    </dgm:pt>
    <dgm:pt modelId="{6651C38F-0D72-41C2-9275-12817CC568E3}" type="sibTrans" cxnId="{5A6D37F8-1A1F-4A0F-A938-32FAE63130E1}">
      <dgm:prSet/>
      <dgm:spPr/>
      <dgm:t>
        <a:bodyPr/>
        <a:lstStyle/>
        <a:p>
          <a:endParaRPr lang="en-US"/>
        </a:p>
      </dgm:t>
    </dgm:pt>
    <dgm:pt modelId="{90D3F43E-C56C-407A-B813-ADF703EEE1A5}">
      <dgm:prSet/>
      <dgm:spPr/>
      <dgm:t>
        <a:bodyPr/>
        <a:lstStyle/>
        <a:p>
          <a:r>
            <a:rPr lang="en-US"/>
            <a:t>Use case Diagram</a:t>
          </a:r>
        </a:p>
      </dgm:t>
    </dgm:pt>
    <dgm:pt modelId="{3511C758-4F35-4D1B-AD03-D4CDB82FD9ED}" type="parTrans" cxnId="{CACAC4E3-99C7-4BD9-8EBC-686AAFC4E012}">
      <dgm:prSet/>
      <dgm:spPr/>
      <dgm:t>
        <a:bodyPr/>
        <a:lstStyle/>
        <a:p>
          <a:endParaRPr lang="en-US"/>
        </a:p>
      </dgm:t>
    </dgm:pt>
    <dgm:pt modelId="{749BB36F-09C3-4091-AEDC-6571C119ED19}" type="sibTrans" cxnId="{CACAC4E3-99C7-4BD9-8EBC-686AAFC4E012}">
      <dgm:prSet/>
      <dgm:spPr/>
      <dgm:t>
        <a:bodyPr/>
        <a:lstStyle/>
        <a:p>
          <a:endParaRPr lang="en-US"/>
        </a:p>
      </dgm:t>
    </dgm:pt>
    <dgm:pt modelId="{437C83CE-EAD9-48C7-ADF8-0A691F57ADBE}">
      <dgm:prSet/>
      <dgm:spPr/>
      <dgm:t>
        <a:bodyPr/>
        <a:lstStyle/>
        <a:p>
          <a:r>
            <a:rPr lang="en-US"/>
            <a:t>Activity Diagram</a:t>
          </a:r>
        </a:p>
      </dgm:t>
    </dgm:pt>
    <dgm:pt modelId="{713CB69D-33D9-4AFA-A0A4-B5A79991C535}" type="parTrans" cxnId="{8E2801DB-73E5-4757-9701-DB4BFBE1A298}">
      <dgm:prSet/>
      <dgm:spPr/>
      <dgm:t>
        <a:bodyPr/>
        <a:lstStyle/>
        <a:p>
          <a:endParaRPr lang="en-US"/>
        </a:p>
      </dgm:t>
    </dgm:pt>
    <dgm:pt modelId="{CA8BF8A8-8B2B-43D0-8A96-207EB09281DA}" type="sibTrans" cxnId="{8E2801DB-73E5-4757-9701-DB4BFBE1A298}">
      <dgm:prSet/>
      <dgm:spPr/>
      <dgm:t>
        <a:bodyPr/>
        <a:lstStyle/>
        <a:p>
          <a:endParaRPr lang="en-US"/>
        </a:p>
      </dgm:t>
    </dgm:pt>
    <dgm:pt modelId="{6A758A26-58CA-49D5-A3D8-9CDA5BB9773A}">
      <dgm:prSet/>
      <dgm:spPr/>
      <dgm:t>
        <a:bodyPr/>
        <a:lstStyle/>
        <a:p>
          <a:r>
            <a:rPr lang="en-US"/>
            <a:t>State Transition Diagram</a:t>
          </a:r>
        </a:p>
      </dgm:t>
    </dgm:pt>
    <dgm:pt modelId="{77DB7935-BD2A-445C-8FB4-0B97C7D5442B}" type="parTrans" cxnId="{A0D3A835-F12B-4944-A328-70D267D1F93E}">
      <dgm:prSet/>
      <dgm:spPr/>
      <dgm:t>
        <a:bodyPr/>
        <a:lstStyle/>
        <a:p>
          <a:endParaRPr lang="en-US"/>
        </a:p>
      </dgm:t>
    </dgm:pt>
    <dgm:pt modelId="{56C9EEF9-049D-449A-80EF-E525C6BE689F}" type="sibTrans" cxnId="{A0D3A835-F12B-4944-A328-70D267D1F93E}">
      <dgm:prSet/>
      <dgm:spPr/>
      <dgm:t>
        <a:bodyPr/>
        <a:lstStyle/>
        <a:p>
          <a:endParaRPr lang="en-US"/>
        </a:p>
      </dgm:t>
    </dgm:pt>
    <dgm:pt modelId="{4F4DBCA2-74AC-4F3A-B3F3-3A914D4AAA3E}">
      <dgm:prSet/>
      <dgm:spPr/>
      <dgm:t>
        <a:bodyPr/>
        <a:lstStyle/>
        <a:p>
          <a:r>
            <a:rPr lang="en-US"/>
            <a:t>Sequence Diagram</a:t>
          </a:r>
        </a:p>
      </dgm:t>
    </dgm:pt>
    <dgm:pt modelId="{1CA26930-5244-40BC-957E-4FD6A1150921}" type="parTrans" cxnId="{1944BC62-AAAE-40EB-82FE-AE0C7E83B458}">
      <dgm:prSet/>
      <dgm:spPr/>
      <dgm:t>
        <a:bodyPr/>
        <a:lstStyle/>
        <a:p>
          <a:endParaRPr lang="en-US"/>
        </a:p>
      </dgm:t>
    </dgm:pt>
    <dgm:pt modelId="{7B67EEB1-1110-4F3F-8750-F9332A049C3A}" type="sibTrans" cxnId="{1944BC62-AAAE-40EB-82FE-AE0C7E83B458}">
      <dgm:prSet/>
      <dgm:spPr/>
      <dgm:t>
        <a:bodyPr/>
        <a:lstStyle/>
        <a:p>
          <a:endParaRPr lang="en-US"/>
        </a:p>
      </dgm:t>
    </dgm:pt>
    <dgm:pt modelId="{DB810859-F9FF-47F5-83BA-21A563D43E56}">
      <dgm:prSet/>
      <dgm:spPr/>
      <dgm:t>
        <a:bodyPr/>
        <a:lstStyle/>
        <a:p>
          <a:r>
            <a:rPr lang="en-US"/>
            <a:t>Class Diagram</a:t>
          </a:r>
        </a:p>
      </dgm:t>
    </dgm:pt>
    <dgm:pt modelId="{B1FBA241-F6A9-414B-8A37-3F7C45E99E84}" type="parTrans" cxnId="{F625111E-CD0F-4A23-8B78-088661F02B2C}">
      <dgm:prSet/>
      <dgm:spPr/>
      <dgm:t>
        <a:bodyPr/>
        <a:lstStyle/>
        <a:p>
          <a:endParaRPr lang="en-US"/>
        </a:p>
      </dgm:t>
    </dgm:pt>
    <dgm:pt modelId="{49723708-AD6E-4925-AC62-5CB62448D648}" type="sibTrans" cxnId="{F625111E-CD0F-4A23-8B78-088661F02B2C}">
      <dgm:prSet/>
      <dgm:spPr/>
      <dgm:t>
        <a:bodyPr/>
        <a:lstStyle/>
        <a:p>
          <a:endParaRPr lang="en-US"/>
        </a:p>
      </dgm:t>
    </dgm:pt>
    <dgm:pt modelId="{1DDE503F-B112-4FAD-AC71-8830FCAC488F}" type="pres">
      <dgm:prSet presAssocID="{3A8A368E-A2AF-4575-AC81-90261DA001B7}" presName="vert0" presStyleCnt="0">
        <dgm:presLayoutVars>
          <dgm:dir/>
          <dgm:animOne val="branch"/>
          <dgm:animLvl val="lvl"/>
        </dgm:presLayoutVars>
      </dgm:prSet>
      <dgm:spPr/>
    </dgm:pt>
    <dgm:pt modelId="{6ACF6390-71DF-4C66-934F-0ED519D928F4}" type="pres">
      <dgm:prSet presAssocID="{768A5964-95DA-42A4-BD11-856A0A80DA04}" presName="thickLine" presStyleLbl="alignNode1" presStyleIdx="0" presStyleCnt="6"/>
      <dgm:spPr/>
    </dgm:pt>
    <dgm:pt modelId="{DB794A19-F5DC-428C-86B8-BF82ABD1D9B5}" type="pres">
      <dgm:prSet presAssocID="{768A5964-95DA-42A4-BD11-856A0A80DA04}" presName="horz1" presStyleCnt="0"/>
      <dgm:spPr/>
    </dgm:pt>
    <dgm:pt modelId="{B9849B6F-D656-44CB-AB6A-DF516DF80BD0}" type="pres">
      <dgm:prSet presAssocID="{768A5964-95DA-42A4-BD11-856A0A80DA04}" presName="tx1" presStyleLbl="revTx" presStyleIdx="0" presStyleCnt="6"/>
      <dgm:spPr/>
    </dgm:pt>
    <dgm:pt modelId="{AB39986B-3114-4905-AE13-530767676881}" type="pres">
      <dgm:prSet presAssocID="{768A5964-95DA-42A4-BD11-856A0A80DA04}" presName="vert1" presStyleCnt="0"/>
      <dgm:spPr/>
    </dgm:pt>
    <dgm:pt modelId="{CF828995-1F18-4C69-931E-37FA5016528A}" type="pres">
      <dgm:prSet presAssocID="{90D3F43E-C56C-407A-B813-ADF703EEE1A5}" presName="thickLine" presStyleLbl="alignNode1" presStyleIdx="1" presStyleCnt="6"/>
      <dgm:spPr/>
    </dgm:pt>
    <dgm:pt modelId="{D3DD1445-CFE9-4D49-BF33-392061E02C20}" type="pres">
      <dgm:prSet presAssocID="{90D3F43E-C56C-407A-B813-ADF703EEE1A5}" presName="horz1" presStyleCnt="0"/>
      <dgm:spPr/>
    </dgm:pt>
    <dgm:pt modelId="{4D02C29F-8732-476B-ACFC-C3BBB93046E9}" type="pres">
      <dgm:prSet presAssocID="{90D3F43E-C56C-407A-B813-ADF703EEE1A5}" presName="tx1" presStyleLbl="revTx" presStyleIdx="1" presStyleCnt="6"/>
      <dgm:spPr/>
    </dgm:pt>
    <dgm:pt modelId="{16700A53-6AF5-41EC-86BA-7F78E3BFAD00}" type="pres">
      <dgm:prSet presAssocID="{90D3F43E-C56C-407A-B813-ADF703EEE1A5}" presName="vert1" presStyleCnt="0"/>
      <dgm:spPr/>
    </dgm:pt>
    <dgm:pt modelId="{54864DCD-C321-4E77-93F1-BD3E34D6B9A6}" type="pres">
      <dgm:prSet presAssocID="{437C83CE-EAD9-48C7-ADF8-0A691F57ADBE}" presName="thickLine" presStyleLbl="alignNode1" presStyleIdx="2" presStyleCnt="6"/>
      <dgm:spPr/>
    </dgm:pt>
    <dgm:pt modelId="{58B896D3-23A9-4915-B6EB-96BE75394A58}" type="pres">
      <dgm:prSet presAssocID="{437C83CE-EAD9-48C7-ADF8-0A691F57ADBE}" presName="horz1" presStyleCnt="0"/>
      <dgm:spPr/>
    </dgm:pt>
    <dgm:pt modelId="{5D59F204-7F3F-4490-8F42-4265F551FACD}" type="pres">
      <dgm:prSet presAssocID="{437C83CE-EAD9-48C7-ADF8-0A691F57ADBE}" presName="tx1" presStyleLbl="revTx" presStyleIdx="2" presStyleCnt="6"/>
      <dgm:spPr/>
    </dgm:pt>
    <dgm:pt modelId="{4CC4855D-FAD4-4F7D-9341-F54EF4F7C1EA}" type="pres">
      <dgm:prSet presAssocID="{437C83CE-EAD9-48C7-ADF8-0A691F57ADBE}" presName="vert1" presStyleCnt="0"/>
      <dgm:spPr/>
    </dgm:pt>
    <dgm:pt modelId="{2B93C88E-CFD5-495D-ACD2-EF62DE40399D}" type="pres">
      <dgm:prSet presAssocID="{6A758A26-58CA-49D5-A3D8-9CDA5BB9773A}" presName="thickLine" presStyleLbl="alignNode1" presStyleIdx="3" presStyleCnt="6"/>
      <dgm:spPr/>
    </dgm:pt>
    <dgm:pt modelId="{EA55BF0B-EB80-478F-964F-2FE01A7CF9EC}" type="pres">
      <dgm:prSet presAssocID="{6A758A26-58CA-49D5-A3D8-9CDA5BB9773A}" presName="horz1" presStyleCnt="0"/>
      <dgm:spPr/>
    </dgm:pt>
    <dgm:pt modelId="{18291CC9-8808-416B-ACC3-DE88BF0F841F}" type="pres">
      <dgm:prSet presAssocID="{6A758A26-58CA-49D5-A3D8-9CDA5BB9773A}" presName="tx1" presStyleLbl="revTx" presStyleIdx="3" presStyleCnt="6"/>
      <dgm:spPr/>
    </dgm:pt>
    <dgm:pt modelId="{1B192181-D199-442F-84A7-BD687663F4E9}" type="pres">
      <dgm:prSet presAssocID="{6A758A26-58CA-49D5-A3D8-9CDA5BB9773A}" presName="vert1" presStyleCnt="0"/>
      <dgm:spPr/>
    </dgm:pt>
    <dgm:pt modelId="{372CABE7-AF81-4D70-8A20-4C0AF1F48793}" type="pres">
      <dgm:prSet presAssocID="{4F4DBCA2-74AC-4F3A-B3F3-3A914D4AAA3E}" presName="thickLine" presStyleLbl="alignNode1" presStyleIdx="4" presStyleCnt="6"/>
      <dgm:spPr/>
    </dgm:pt>
    <dgm:pt modelId="{5A6F0AEA-D737-49F8-AE06-9E32A8D1AA9D}" type="pres">
      <dgm:prSet presAssocID="{4F4DBCA2-74AC-4F3A-B3F3-3A914D4AAA3E}" presName="horz1" presStyleCnt="0"/>
      <dgm:spPr/>
    </dgm:pt>
    <dgm:pt modelId="{B222552D-0F48-44F0-9CD6-C86665C1FFE3}" type="pres">
      <dgm:prSet presAssocID="{4F4DBCA2-74AC-4F3A-B3F3-3A914D4AAA3E}" presName="tx1" presStyleLbl="revTx" presStyleIdx="4" presStyleCnt="6"/>
      <dgm:spPr/>
    </dgm:pt>
    <dgm:pt modelId="{4C408216-D146-4804-A1E3-541887B2E21C}" type="pres">
      <dgm:prSet presAssocID="{4F4DBCA2-74AC-4F3A-B3F3-3A914D4AAA3E}" presName="vert1" presStyleCnt="0"/>
      <dgm:spPr/>
    </dgm:pt>
    <dgm:pt modelId="{5E05FB41-E41B-49A3-8780-E56A52094B2B}" type="pres">
      <dgm:prSet presAssocID="{DB810859-F9FF-47F5-83BA-21A563D43E56}" presName="thickLine" presStyleLbl="alignNode1" presStyleIdx="5" presStyleCnt="6"/>
      <dgm:spPr/>
    </dgm:pt>
    <dgm:pt modelId="{A1FC27AC-ED5C-45D7-8051-D1E7B017B0A7}" type="pres">
      <dgm:prSet presAssocID="{DB810859-F9FF-47F5-83BA-21A563D43E56}" presName="horz1" presStyleCnt="0"/>
      <dgm:spPr/>
    </dgm:pt>
    <dgm:pt modelId="{94AC52EF-F0EB-46C1-92E8-87122C17A55A}" type="pres">
      <dgm:prSet presAssocID="{DB810859-F9FF-47F5-83BA-21A563D43E56}" presName="tx1" presStyleLbl="revTx" presStyleIdx="5" presStyleCnt="6"/>
      <dgm:spPr/>
    </dgm:pt>
    <dgm:pt modelId="{A36FDDAB-278D-4CD5-9D77-9EEF0EFA3FE6}" type="pres">
      <dgm:prSet presAssocID="{DB810859-F9FF-47F5-83BA-21A563D43E56}" presName="vert1" presStyleCnt="0"/>
      <dgm:spPr/>
    </dgm:pt>
  </dgm:ptLst>
  <dgm:cxnLst>
    <dgm:cxn modelId="{1FE4C40E-BFE8-4050-9721-24AC61C371FA}" type="presOf" srcId="{6A758A26-58CA-49D5-A3D8-9CDA5BB9773A}" destId="{18291CC9-8808-416B-ACC3-DE88BF0F841F}" srcOrd="0" destOrd="0" presId="urn:microsoft.com/office/officeart/2008/layout/LinedList"/>
    <dgm:cxn modelId="{D0105418-B11B-4704-AA57-30DCFBECCC58}" type="presOf" srcId="{3A8A368E-A2AF-4575-AC81-90261DA001B7}" destId="{1DDE503F-B112-4FAD-AC71-8830FCAC488F}" srcOrd="0" destOrd="0" presId="urn:microsoft.com/office/officeart/2008/layout/LinedList"/>
    <dgm:cxn modelId="{CD98F218-A6CB-4F06-B508-8AFDB04FC73F}" type="presOf" srcId="{90D3F43E-C56C-407A-B813-ADF703EEE1A5}" destId="{4D02C29F-8732-476B-ACFC-C3BBB93046E9}" srcOrd="0" destOrd="0" presId="urn:microsoft.com/office/officeart/2008/layout/LinedList"/>
    <dgm:cxn modelId="{F625111E-CD0F-4A23-8B78-088661F02B2C}" srcId="{3A8A368E-A2AF-4575-AC81-90261DA001B7}" destId="{DB810859-F9FF-47F5-83BA-21A563D43E56}" srcOrd="5" destOrd="0" parTransId="{B1FBA241-F6A9-414B-8A37-3F7C45E99E84}" sibTransId="{49723708-AD6E-4925-AC62-5CB62448D648}"/>
    <dgm:cxn modelId="{A0D3A835-F12B-4944-A328-70D267D1F93E}" srcId="{3A8A368E-A2AF-4575-AC81-90261DA001B7}" destId="{6A758A26-58CA-49D5-A3D8-9CDA5BB9773A}" srcOrd="3" destOrd="0" parTransId="{77DB7935-BD2A-445C-8FB4-0B97C7D5442B}" sibTransId="{56C9EEF9-049D-449A-80EF-E525C6BE689F}"/>
    <dgm:cxn modelId="{1944BC62-AAAE-40EB-82FE-AE0C7E83B458}" srcId="{3A8A368E-A2AF-4575-AC81-90261DA001B7}" destId="{4F4DBCA2-74AC-4F3A-B3F3-3A914D4AAA3E}" srcOrd="4" destOrd="0" parTransId="{1CA26930-5244-40BC-957E-4FD6A1150921}" sibTransId="{7B67EEB1-1110-4F3F-8750-F9332A049C3A}"/>
    <dgm:cxn modelId="{9EE0316C-A0E2-4819-82EE-115E8AD50D80}" type="presOf" srcId="{DB810859-F9FF-47F5-83BA-21A563D43E56}" destId="{94AC52EF-F0EB-46C1-92E8-87122C17A55A}" srcOrd="0" destOrd="0" presId="urn:microsoft.com/office/officeart/2008/layout/LinedList"/>
    <dgm:cxn modelId="{0D411AA3-BB2A-4A38-9AB1-459B604FA2CE}" type="presOf" srcId="{437C83CE-EAD9-48C7-ADF8-0A691F57ADBE}" destId="{5D59F204-7F3F-4490-8F42-4265F551FACD}" srcOrd="0" destOrd="0" presId="urn:microsoft.com/office/officeart/2008/layout/LinedList"/>
    <dgm:cxn modelId="{8E2801DB-73E5-4757-9701-DB4BFBE1A298}" srcId="{3A8A368E-A2AF-4575-AC81-90261DA001B7}" destId="{437C83CE-EAD9-48C7-ADF8-0A691F57ADBE}" srcOrd="2" destOrd="0" parTransId="{713CB69D-33D9-4AFA-A0A4-B5A79991C535}" sibTransId="{CA8BF8A8-8B2B-43D0-8A96-207EB09281DA}"/>
    <dgm:cxn modelId="{CACAC4E3-99C7-4BD9-8EBC-686AAFC4E012}" srcId="{3A8A368E-A2AF-4575-AC81-90261DA001B7}" destId="{90D3F43E-C56C-407A-B813-ADF703EEE1A5}" srcOrd="1" destOrd="0" parTransId="{3511C758-4F35-4D1B-AD03-D4CDB82FD9ED}" sibTransId="{749BB36F-09C3-4091-AEDC-6571C119ED19}"/>
    <dgm:cxn modelId="{4072B2F2-DA8C-4334-B3C4-DAF7E91AA28C}" type="presOf" srcId="{4F4DBCA2-74AC-4F3A-B3F3-3A914D4AAA3E}" destId="{B222552D-0F48-44F0-9CD6-C86665C1FFE3}" srcOrd="0" destOrd="0" presId="urn:microsoft.com/office/officeart/2008/layout/LinedList"/>
    <dgm:cxn modelId="{5A6D37F8-1A1F-4A0F-A938-32FAE63130E1}" srcId="{3A8A368E-A2AF-4575-AC81-90261DA001B7}" destId="{768A5964-95DA-42A4-BD11-856A0A80DA04}" srcOrd="0" destOrd="0" parTransId="{93299C5F-751A-4011-871B-D6380361A86C}" sibTransId="{6651C38F-0D72-41C2-9275-12817CC568E3}"/>
    <dgm:cxn modelId="{58F238FB-D5A6-46E2-83AD-3E1A1390EAAB}" type="presOf" srcId="{768A5964-95DA-42A4-BD11-856A0A80DA04}" destId="{B9849B6F-D656-44CB-AB6A-DF516DF80BD0}" srcOrd="0" destOrd="0" presId="urn:microsoft.com/office/officeart/2008/layout/LinedList"/>
    <dgm:cxn modelId="{4FBA622B-26CF-41D4-A137-A87A0A832F84}" type="presParOf" srcId="{1DDE503F-B112-4FAD-AC71-8830FCAC488F}" destId="{6ACF6390-71DF-4C66-934F-0ED519D928F4}" srcOrd="0" destOrd="0" presId="urn:microsoft.com/office/officeart/2008/layout/LinedList"/>
    <dgm:cxn modelId="{34E9A356-1D1C-4365-A8BB-89AF46BB1509}" type="presParOf" srcId="{1DDE503F-B112-4FAD-AC71-8830FCAC488F}" destId="{DB794A19-F5DC-428C-86B8-BF82ABD1D9B5}" srcOrd="1" destOrd="0" presId="urn:microsoft.com/office/officeart/2008/layout/LinedList"/>
    <dgm:cxn modelId="{550168D1-68AD-461D-BF9F-92781E9C11AC}" type="presParOf" srcId="{DB794A19-F5DC-428C-86B8-BF82ABD1D9B5}" destId="{B9849B6F-D656-44CB-AB6A-DF516DF80BD0}" srcOrd="0" destOrd="0" presId="urn:microsoft.com/office/officeart/2008/layout/LinedList"/>
    <dgm:cxn modelId="{53A1E4E4-37D4-4DEB-AB11-53B9E5E36D34}" type="presParOf" srcId="{DB794A19-F5DC-428C-86B8-BF82ABD1D9B5}" destId="{AB39986B-3114-4905-AE13-530767676881}" srcOrd="1" destOrd="0" presId="urn:microsoft.com/office/officeart/2008/layout/LinedList"/>
    <dgm:cxn modelId="{D034C0B8-B20E-45B3-82CE-BA3D7D5E746A}" type="presParOf" srcId="{1DDE503F-B112-4FAD-AC71-8830FCAC488F}" destId="{CF828995-1F18-4C69-931E-37FA5016528A}" srcOrd="2" destOrd="0" presId="urn:microsoft.com/office/officeart/2008/layout/LinedList"/>
    <dgm:cxn modelId="{A4D3DF40-AD20-41BC-9A3C-2799524C529B}" type="presParOf" srcId="{1DDE503F-B112-4FAD-AC71-8830FCAC488F}" destId="{D3DD1445-CFE9-4D49-BF33-392061E02C20}" srcOrd="3" destOrd="0" presId="urn:microsoft.com/office/officeart/2008/layout/LinedList"/>
    <dgm:cxn modelId="{B5C2C33F-C8E9-4CA1-88FB-C85DE1885760}" type="presParOf" srcId="{D3DD1445-CFE9-4D49-BF33-392061E02C20}" destId="{4D02C29F-8732-476B-ACFC-C3BBB93046E9}" srcOrd="0" destOrd="0" presId="urn:microsoft.com/office/officeart/2008/layout/LinedList"/>
    <dgm:cxn modelId="{1B22D523-661B-4B21-A07A-DA6D85D835A2}" type="presParOf" srcId="{D3DD1445-CFE9-4D49-BF33-392061E02C20}" destId="{16700A53-6AF5-41EC-86BA-7F78E3BFAD00}" srcOrd="1" destOrd="0" presId="urn:microsoft.com/office/officeart/2008/layout/LinedList"/>
    <dgm:cxn modelId="{19CE2A1D-7238-4029-BD78-59E5AFB23479}" type="presParOf" srcId="{1DDE503F-B112-4FAD-AC71-8830FCAC488F}" destId="{54864DCD-C321-4E77-93F1-BD3E34D6B9A6}" srcOrd="4" destOrd="0" presId="urn:microsoft.com/office/officeart/2008/layout/LinedList"/>
    <dgm:cxn modelId="{51B96F1A-9547-48C5-8C82-DC0336D097DE}" type="presParOf" srcId="{1DDE503F-B112-4FAD-AC71-8830FCAC488F}" destId="{58B896D3-23A9-4915-B6EB-96BE75394A58}" srcOrd="5" destOrd="0" presId="urn:microsoft.com/office/officeart/2008/layout/LinedList"/>
    <dgm:cxn modelId="{C8F56F12-1AE6-4B06-970C-221A1C3544A0}" type="presParOf" srcId="{58B896D3-23A9-4915-B6EB-96BE75394A58}" destId="{5D59F204-7F3F-4490-8F42-4265F551FACD}" srcOrd="0" destOrd="0" presId="urn:microsoft.com/office/officeart/2008/layout/LinedList"/>
    <dgm:cxn modelId="{817D8E6F-B9B8-4393-ADF9-4D3085CFDA0D}" type="presParOf" srcId="{58B896D3-23A9-4915-B6EB-96BE75394A58}" destId="{4CC4855D-FAD4-4F7D-9341-F54EF4F7C1EA}" srcOrd="1" destOrd="0" presId="urn:microsoft.com/office/officeart/2008/layout/LinedList"/>
    <dgm:cxn modelId="{BD534385-0969-40CD-BF0D-26C9389EB093}" type="presParOf" srcId="{1DDE503F-B112-4FAD-AC71-8830FCAC488F}" destId="{2B93C88E-CFD5-495D-ACD2-EF62DE40399D}" srcOrd="6" destOrd="0" presId="urn:microsoft.com/office/officeart/2008/layout/LinedList"/>
    <dgm:cxn modelId="{70719216-8151-44F0-9A24-A17BF9A9EF83}" type="presParOf" srcId="{1DDE503F-B112-4FAD-AC71-8830FCAC488F}" destId="{EA55BF0B-EB80-478F-964F-2FE01A7CF9EC}" srcOrd="7" destOrd="0" presId="urn:microsoft.com/office/officeart/2008/layout/LinedList"/>
    <dgm:cxn modelId="{BB81FB8E-C46E-427A-8B64-F6483F13B90A}" type="presParOf" srcId="{EA55BF0B-EB80-478F-964F-2FE01A7CF9EC}" destId="{18291CC9-8808-416B-ACC3-DE88BF0F841F}" srcOrd="0" destOrd="0" presId="urn:microsoft.com/office/officeart/2008/layout/LinedList"/>
    <dgm:cxn modelId="{E8437B5A-D8B3-466F-906E-FE6FBDC905A0}" type="presParOf" srcId="{EA55BF0B-EB80-478F-964F-2FE01A7CF9EC}" destId="{1B192181-D199-442F-84A7-BD687663F4E9}" srcOrd="1" destOrd="0" presId="urn:microsoft.com/office/officeart/2008/layout/LinedList"/>
    <dgm:cxn modelId="{2DF3309E-075B-4FD8-888D-1E9C1B65F8E6}" type="presParOf" srcId="{1DDE503F-B112-4FAD-AC71-8830FCAC488F}" destId="{372CABE7-AF81-4D70-8A20-4C0AF1F48793}" srcOrd="8" destOrd="0" presId="urn:microsoft.com/office/officeart/2008/layout/LinedList"/>
    <dgm:cxn modelId="{589EFE90-290E-455B-A812-1941B97B0665}" type="presParOf" srcId="{1DDE503F-B112-4FAD-AC71-8830FCAC488F}" destId="{5A6F0AEA-D737-49F8-AE06-9E32A8D1AA9D}" srcOrd="9" destOrd="0" presId="urn:microsoft.com/office/officeart/2008/layout/LinedList"/>
    <dgm:cxn modelId="{6963D257-2B3C-4A26-BB85-30BBA5DFBEFF}" type="presParOf" srcId="{5A6F0AEA-D737-49F8-AE06-9E32A8D1AA9D}" destId="{B222552D-0F48-44F0-9CD6-C86665C1FFE3}" srcOrd="0" destOrd="0" presId="urn:microsoft.com/office/officeart/2008/layout/LinedList"/>
    <dgm:cxn modelId="{0E96F7A2-DB9D-42EC-B613-954730743F3C}" type="presParOf" srcId="{5A6F0AEA-D737-49F8-AE06-9E32A8D1AA9D}" destId="{4C408216-D146-4804-A1E3-541887B2E21C}" srcOrd="1" destOrd="0" presId="urn:microsoft.com/office/officeart/2008/layout/LinedList"/>
    <dgm:cxn modelId="{FC5C8092-5708-473C-9DA3-B2DEAC95E390}" type="presParOf" srcId="{1DDE503F-B112-4FAD-AC71-8830FCAC488F}" destId="{5E05FB41-E41B-49A3-8780-E56A52094B2B}" srcOrd="10" destOrd="0" presId="urn:microsoft.com/office/officeart/2008/layout/LinedList"/>
    <dgm:cxn modelId="{CD942B38-BE87-4E6F-8F86-1E1C01E7A8FA}" type="presParOf" srcId="{1DDE503F-B112-4FAD-AC71-8830FCAC488F}" destId="{A1FC27AC-ED5C-45D7-8051-D1E7B017B0A7}" srcOrd="11" destOrd="0" presId="urn:microsoft.com/office/officeart/2008/layout/LinedList"/>
    <dgm:cxn modelId="{2A585878-92F7-4245-8A87-841BBBC1B4E2}" type="presParOf" srcId="{A1FC27AC-ED5C-45D7-8051-D1E7B017B0A7}" destId="{94AC52EF-F0EB-46C1-92E8-87122C17A55A}" srcOrd="0" destOrd="0" presId="urn:microsoft.com/office/officeart/2008/layout/LinedList"/>
    <dgm:cxn modelId="{7401B5AC-75D7-46E5-8058-2250C7CE2230}" type="presParOf" srcId="{A1FC27AC-ED5C-45D7-8051-D1E7B017B0A7}" destId="{A36FDDAB-278D-4CD5-9D77-9EEF0EFA3FE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089CC7-B72F-4536-88B3-E235DA6122D4}">
      <dsp:nvSpPr>
        <dsp:cNvPr id="0" name=""/>
        <dsp:cNvSpPr/>
      </dsp:nvSpPr>
      <dsp:spPr>
        <a:xfrm>
          <a:off x="0" y="31878"/>
          <a:ext cx="5914209" cy="67158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Introduction</a:t>
          </a:r>
        </a:p>
      </dsp:txBody>
      <dsp:txXfrm>
        <a:off x="32784" y="64662"/>
        <a:ext cx="5848641" cy="606012"/>
      </dsp:txXfrm>
    </dsp:sp>
    <dsp:sp modelId="{509D9320-DC43-4472-B8A9-8D2A8069099E}">
      <dsp:nvSpPr>
        <dsp:cNvPr id="0" name=""/>
        <dsp:cNvSpPr/>
      </dsp:nvSpPr>
      <dsp:spPr>
        <a:xfrm>
          <a:off x="0" y="784098"/>
          <a:ext cx="5914209" cy="671580"/>
        </a:xfrm>
        <a:prstGeom prst="roundRect">
          <a:avLst/>
        </a:prstGeom>
        <a:gradFill rotWithShape="0">
          <a:gsLst>
            <a:gs pos="0">
              <a:schemeClr val="accent2">
                <a:hueOff val="-242561"/>
                <a:satOff val="-13988"/>
                <a:lumOff val="1438"/>
                <a:alphaOff val="0"/>
                <a:satMod val="103000"/>
                <a:lumMod val="102000"/>
                <a:tint val="94000"/>
              </a:schemeClr>
            </a:gs>
            <a:gs pos="50000">
              <a:schemeClr val="accent2">
                <a:hueOff val="-242561"/>
                <a:satOff val="-13988"/>
                <a:lumOff val="1438"/>
                <a:alphaOff val="0"/>
                <a:satMod val="110000"/>
                <a:lumMod val="100000"/>
                <a:shade val="100000"/>
              </a:schemeClr>
            </a:gs>
            <a:gs pos="100000">
              <a:schemeClr val="accent2">
                <a:hueOff val="-242561"/>
                <a:satOff val="-13988"/>
                <a:lumOff val="143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Feasibility Analysis</a:t>
          </a:r>
        </a:p>
      </dsp:txBody>
      <dsp:txXfrm>
        <a:off x="32784" y="816882"/>
        <a:ext cx="5848641" cy="606012"/>
      </dsp:txXfrm>
    </dsp:sp>
    <dsp:sp modelId="{C02C878D-319E-49C5-80DB-CAABBCA038C8}">
      <dsp:nvSpPr>
        <dsp:cNvPr id="0" name=""/>
        <dsp:cNvSpPr/>
      </dsp:nvSpPr>
      <dsp:spPr>
        <a:xfrm>
          <a:off x="0" y="1536318"/>
          <a:ext cx="5914209" cy="671580"/>
        </a:xfrm>
        <a:prstGeom prst="roundRect">
          <a:avLst/>
        </a:prstGeom>
        <a:gradFill rotWithShape="0">
          <a:gsLst>
            <a:gs pos="0">
              <a:schemeClr val="accent2">
                <a:hueOff val="-485121"/>
                <a:satOff val="-27976"/>
                <a:lumOff val="2876"/>
                <a:alphaOff val="0"/>
                <a:satMod val="103000"/>
                <a:lumMod val="102000"/>
                <a:tint val="94000"/>
              </a:schemeClr>
            </a:gs>
            <a:gs pos="50000">
              <a:schemeClr val="accent2">
                <a:hueOff val="-485121"/>
                <a:satOff val="-27976"/>
                <a:lumOff val="2876"/>
                <a:alphaOff val="0"/>
                <a:satMod val="110000"/>
                <a:lumMod val="100000"/>
                <a:shade val="100000"/>
              </a:schemeClr>
            </a:gs>
            <a:gs pos="100000">
              <a:schemeClr val="accent2">
                <a:hueOff val="-485121"/>
                <a:satOff val="-27976"/>
                <a:lumOff val="287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Project Plan</a:t>
          </a:r>
        </a:p>
      </dsp:txBody>
      <dsp:txXfrm>
        <a:off x="32784" y="1569102"/>
        <a:ext cx="5848641" cy="606012"/>
      </dsp:txXfrm>
    </dsp:sp>
    <dsp:sp modelId="{270623ED-51DC-43F4-A15A-D9E4F1ED55FD}">
      <dsp:nvSpPr>
        <dsp:cNvPr id="0" name=""/>
        <dsp:cNvSpPr/>
      </dsp:nvSpPr>
      <dsp:spPr>
        <a:xfrm>
          <a:off x="0" y="2288538"/>
          <a:ext cx="5914209" cy="671580"/>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Requirement Models</a:t>
          </a:r>
        </a:p>
      </dsp:txBody>
      <dsp:txXfrm>
        <a:off x="32784" y="2321322"/>
        <a:ext cx="5848641" cy="606012"/>
      </dsp:txXfrm>
    </dsp:sp>
    <dsp:sp modelId="{CBB60C21-5EA0-4EA3-8A91-F0CA2F57A066}">
      <dsp:nvSpPr>
        <dsp:cNvPr id="0" name=""/>
        <dsp:cNvSpPr/>
      </dsp:nvSpPr>
      <dsp:spPr>
        <a:xfrm>
          <a:off x="0" y="3040758"/>
          <a:ext cx="5914209" cy="671580"/>
        </a:xfrm>
        <a:prstGeom prst="roundRect">
          <a:avLst/>
        </a:prstGeom>
        <a:gradFill rotWithShape="0">
          <a:gsLst>
            <a:gs pos="0">
              <a:schemeClr val="accent2">
                <a:hueOff val="-970242"/>
                <a:satOff val="-55952"/>
                <a:lumOff val="5752"/>
                <a:alphaOff val="0"/>
                <a:satMod val="103000"/>
                <a:lumMod val="102000"/>
                <a:tint val="94000"/>
              </a:schemeClr>
            </a:gs>
            <a:gs pos="50000">
              <a:schemeClr val="accent2">
                <a:hueOff val="-970242"/>
                <a:satOff val="-55952"/>
                <a:lumOff val="5752"/>
                <a:alphaOff val="0"/>
                <a:satMod val="110000"/>
                <a:lumMod val="100000"/>
                <a:shade val="100000"/>
              </a:schemeClr>
            </a:gs>
            <a:gs pos="100000">
              <a:schemeClr val="accent2">
                <a:hueOff val="-970242"/>
                <a:satOff val="-55952"/>
                <a:lumOff val="575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Data Flow Diagrams</a:t>
          </a:r>
        </a:p>
      </dsp:txBody>
      <dsp:txXfrm>
        <a:off x="32784" y="3073542"/>
        <a:ext cx="5848641" cy="606012"/>
      </dsp:txXfrm>
    </dsp:sp>
    <dsp:sp modelId="{1CCEDAB0-CED5-47D8-8CB0-B1A9C420E027}">
      <dsp:nvSpPr>
        <dsp:cNvPr id="0" name=""/>
        <dsp:cNvSpPr/>
      </dsp:nvSpPr>
      <dsp:spPr>
        <a:xfrm>
          <a:off x="0" y="3792978"/>
          <a:ext cx="5914209" cy="671580"/>
        </a:xfrm>
        <a:prstGeom prst="roundRect">
          <a:avLst/>
        </a:prstGeom>
        <a:gradFill rotWithShape="0">
          <a:gsLst>
            <a:gs pos="0">
              <a:schemeClr val="accent2">
                <a:hueOff val="-1212803"/>
                <a:satOff val="-69940"/>
                <a:lumOff val="7190"/>
                <a:alphaOff val="0"/>
                <a:satMod val="103000"/>
                <a:lumMod val="102000"/>
                <a:tint val="94000"/>
              </a:schemeClr>
            </a:gs>
            <a:gs pos="50000">
              <a:schemeClr val="accent2">
                <a:hueOff val="-1212803"/>
                <a:satOff val="-69940"/>
                <a:lumOff val="7190"/>
                <a:alphaOff val="0"/>
                <a:satMod val="110000"/>
                <a:lumMod val="100000"/>
                <a:shade val="100000"/>
              </a:schemeClr>
            </a:gs>
            <a:gs pos="100000">
              <a:schemeClr val="accent2">
                <a:hueOff val="-1212803"/>
                <a:satOff val="-69940"/>
                <a:lumOff val="719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UML/Object Modeling</a:t>
          </a:r>
        </a:p>
      </dsp:txBody>
      <dsp:txXfrm>
        <a:off x="32784" y="3825762"/>
        <a:ext cx="5848641" cy="606012"/>
      </dsp:txXfrm>
    </dsp:sp>
    <dsp:sp modelId="{5D5CC79B-324A-4F62-9FBC-9B5FEEB3C56E}">
      <dsp:nvSpPr>
        <dsp:cNvPr id="0" name=""/>
        <dsp:cNvSpPr/>
      </dsp:nvSpPr>
      <dsp:spPr>
        <a:xfrm>
          <a:off x="0" y="4545198"/>
          <a:ext cx="5914209" cy="67158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Problem Summary</a:t>
          </a:r>
        </a:p>
      </dsp:txBody>
      <dsp:txXfrm>
        <a:off x="32784" y="4577982"/>
        <a:ext cx="5848641" cy="6060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8EA01B-43EB-4C5C-8B6A-5B6B84DC6C7B}">
      <dsp:nvSpPr>
        <dsp:cNvPr id="0" name=""/>
        <dsp:cNvSpPr/>
      </dsp:nvSpPr>
      <dsp:spPr>
        <a:xfrm>
          <a:off x="0" y="52479"/>
          <a:ext cx="6586489" cy="6715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SWOT Analysis</a:t>
          </a:r>
        </a:p>
      </dsp:txBody>
      <dsp:txXfrm>
        <a:off x="32784" y="85263"/>
        <a:ext cx="6520921" cy="606012"/>
      </dsp:txXfrm>
    </dsp:sp>
    <dsp:sp modelId="{DE8671FB-2832-43CF-909C-D40B1C0113E8}">
      <dsp:nvSpPr>
        <dsp:cNvPr id="0" name=""/>
        <dsp:cNvSpPr/>
      </dsp:nvSpPr>
      <dsp:spPr>
        <a:xfrm>
          <a:off x="0" y="804699"/>
          <a:ext cx="6586489" cy="6715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Fishbone Diagram</a:t>
          </a:r>
        </a:p>
      </dsp:txBody>
      <dsp:txXfrm>
        <a:off x="32784" y="837483"/>
        <a:ext cx="6520921" cy="606012"/>
      </dsp:txXfrm>
    </dsp:sp>
    <dsp:sp modelId="{214ED37B-04EF-466E-AF85-C52F911F221A}">
      <dsp:nvSpPr>
        <dsp:cNvPr id="0" name=""/>
        <dsp:cNvSpPr/>
      </dsp:nvSpPr>
      <dsp:spPr>
        <a:xfrm>
          <a:off x="0" y="1556919"/>
          <a:ext cx="6586489" cy="6715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Pareto Chart</a:t>
          </a:r>
        </a:p>
      </dsp:txBody>
      <dsp:txXfrm>
        <a:off x="32784" y="1589703"/>
        <a:ext cx="6520921" cy="606012"/>
      </dsp:txXfrm>
    </dsp:sp>
    <dsp:sp modelId="{716697D5-E352-452E-8348-CA793DF38BB6}">
      <dsp:nvSpPr>
        <dsp:cNvPr id="0" name=""/>
        <dsp:cNvSpPr/>
      </dsp:nvSpPr>
      <dsp:spPr>
        <a:xfrm>
          <a:off x="0" y="2309139"/>
          <a:ext cx="6586489" cy="6715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Feasibility Study</a:t>
          </a:r>
        </a:p>
      </dsp:txBody>
      <dsp:txXfrm>
        <a:off x="32784" y="2341923"/>
        <a:ext cx="6520921" cy="606012"/>
      </dsp:txXfrm>
    </dsp:sp>
    <dsp:sp modelId="{9278A0AA-270F-44AD-8F81-E9B231C93A7F}">
      <dsp:nvSpPr>
        <dsp:cNvPr id="0" name=""/>
        <dsp:cNvSpPr/>
      </dsp:nvSpPr>
      <dsp:spPr>
        <a:xfrm>
          <a:off x="0" y="3113839"/>
          <a:ext cx="6586489" cy="67158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Feasibility Analysis</a:t>
          </a:r>
        </a:p>
      </dsp:txBody>
      <dsp:txXfrm>
        <a:off x="32784" y="3146623"/>
        <a:ext cx="6520921" cy="6060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CF6390-71DF-4C66-934F-0ED519D928F4}">
      <dsp:nvSpPr>
        <dsp:cNvPr id="0" name=""/>
        <dsp:cNvSpPr/>
      </dsp:nvSpPr>
      <dsp:spPr>
        <a:xfrm>
          <a:off x="0" y="2492"/>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849B6F-D656-44CB-AB6A-DF516DF80BD0}">
      <dsp:nvSpPr>
        <dsp:cNvPr id="0" name=""/>
        <dsp:cNvSpPr/>
      </dsp:nvSpPr>
      <dsp:spPr>
        <a:xfrm>
          <a:off x="0" y="2492"/>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Object relationship diagram</a:t>
          </a:r>
        </a:p>
      </dsp:txBody>
      <dsp:txXfrm>
        <a:off x="0" y="2492"/>
        <a:ext cx="6492875" cy="850069"/>
      </dsp:txXfrm>
    </dsp:sp>
    <dsp:sp modelId="{CF828995-1F18-4C69-931E-37FA5016528A}">
      <dsp:nvSpPr>
        <dsp:cNvPr id="0" name=""/>
        <dsp:cNvSpPr/>
      </dsp:nvSpPr>
      <dsp:spPr>
        <a:xfrm>
          <a:off x="0" y="852561"/>
          <a:ext cx="6492875" cy="0"/>
        </a:xfrm>
        <a:prstGeom prst="line">
          <a:avLst/>
        </a:prstGeom>
        <a:solidFill>
          <a:schemeClr val="accent2">
            <a:hueOff val="-291073"/>
            <a:satOff val="-16786"/>
            <a:lumOff val="1726"/>
            <a:alphaOff val="0"/>
          </a:schemeClr>
        </a:solidFill>
        <a:ln w="12700" cap="flat" cmpd="sng" algn="ctr">
          <a:solidFill>
            <a:schemeClr val="accent2">
              <a:hueOff val="-291073"/>
              <a:satOff val="-16786"/>
              <a:lumOff val="1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02C29F-8732-476B-ACFC-C3BBB93046E9}">
      <dsp:nvSpPr>
        <dsp:cNvPr id="0" name=""/>
        <dsp:cNvSpPr/>
      </dsp:nvSpPr>
      <dsp:spPr>
        <a:xfrm>
          <a:off x="0" y="852561"/>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Use case Diagram</a:t>
          </a:r>
        </a:p>
      </dsp:txBody>
      <dsp:txXfrm>
        <a:off x="0" y="852561"/>
        <a:ext cx="6492875" cy="850069"/>
      </dsp:txXfrm>
    </dsp:sp>
    <dsp:sp modelId="{54864DCD-C321-4E77-93F1-BD3E34D6B9A6}">
      <dsp:nvSpPr>
        <dsp:cNvPr id="0" name=""/>
        <dsp:cNvSpPr/>
      </dsp:nvSpPr>
      <dsp:spPr>
        <a:xfrm>
          <a:off x="0" y="1702630"/>
          <a:ext cx="6492875" cy="0"/>
        </a:xfrm>
        <a:prstGeom prst="line">
          <a:avLst/>
        </a:prstGeom>
        <a:solidFill>
          <a:schemeClr val="accent2">
            <a:hueOff val="-582145"/>
            <a:satOff val="-33571"/>
            <a:lumOff val="3451"/>
            <a:alphaOff val="0"/>
          </a:schemeClr>
        </a:solidFill>
        <a:ln w="12700" cap="flat" cmpd="sng" algn="ctr">
          <a:solidFill>
            <a:schemeClr val="accent2">
              <a:hueOff val="-582145"/>
              <a:satOff val="-33571"/>
              <a:lumOff val="34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9F204-7F3F-4490-8F42-4265F551FACD}">
      <dsp:nvSpPr>
        <dsp:cNvPr id="0" name=""/>
        <dsp:cNvSpPr/>
      </dsp:nvSpPr>
      <dsp:spPr>
        <a:xfrm>
          <a:off x="0" y="1702630"/>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Activity Diagram</a:t>
          </a:r>
        </a:p>
      </dsp:txBody>
      <dsp:txXfrm>
        <a:off x="0" y="1702630"/>
        <a:ext cx="6492875" cy="850069"/>
      </dsp:txXfrm>
    </dsp:sp>
    <dsp:sp modelId="{2B93C88E-CFD5-495D-ACD2-EF62DE40399D}">
      <dsp:nvSpPr>
        <dsp:cNvPr id="0" name=""/>
        <dsp:cNvSpPr/>
      </dsp:nvSpPr>
      <dsp:spPr>
        <a:xfrm>
          <a:off x="0" y="2552699"/>
          <a:ext cx="6492875" cy="0"/>
        </a:xfrm>
        <a:prstGeom prst="line">
          <a:avLst/>
        </a:prstGeom>
        <a:solidFill>
          <a:schemeClr val="accent2">
            <a:hueOff val="-873218"/>
            <a:satOff val="-50357"/>
            <a:lumOff val="5177"/>
            <a:alphaOff val="0"/>
          </a:schemeClr>
        </a:solidFill>
        <a:ln w="12700" cap="flat" cmpd="sng" algn="ctr">
          <a:solidFill>
            <a:schemeClr val="accent2">
              <a:hueOff val="-873218"/>
              <a:satOff val="-50357"/>
              <a:lumOff val="5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291CC9-8808-416B-ACC3-DE88BF0F841F}">
      <dsp:nvSpPr>
        <dsp:cNvPr id="0" name=""/>
        <dsp:cNvSpPr/>
      </dsp:nvSpPr>
      <dsp:spPr>
        <a:xfrm>
          <a:off x="0" y="2552699"/>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State Transition Diagram</a:t>
          </a:r>
        </a:p>
      </dsp:txBody>
      <dsp:txXfrm>
        <a:off x="0" y="2552699"/>
        <a:ext cx="6492875" cy="850069"/>
      </dsp:txXfrm>
    </dsp:sp>
    <dsp:sp modelId="{372CABE7-AF81-4D70-8A20-4C0AF1F48793}">
      <dsp:nvSpPr>
        <dsp:cNvPr id="0" name=""/>
        <dsp:cNvSpPr/>
      </dsp:nvSpPr>
      <dsp:spPr>
        <a:xfrm>
          <a:off x="0" y="3402769"/>
          <a:ext cx="6492875" cy="0"/>
        </a:xfrm>
        <a:prstGeom prst="line">
          <a:avLst/>
        </a:prstGeom>
        <a:solidFill>
          <a:schemeClr val="accent2">
            <a:hueOff val="-1164290"/>
            <a:satOff val="-67142"/>
            <a:lumOff val="6902"/>
            <a:alphaOff val="0"/>
          </a:schemeClr>
        </a:solidFill>
        <a:ln w="12700" cap="flat" cmpd="sng" algn="ctr">
          <a:solidFill>
            <a:schemeClr val="accent2">
              <a:hueOff val="-1164290"/>
              <a:satOff val="-67142"/>
              <a:lumOff val="69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22552D-0F48-44F0-9CD6-C86665C1FFE3}">
      <dsp:nvSpPr>
        <dsp:cNvPr id="0" name=""/>
        <dsp:cNvSpPr/>
      </dsp:nvSpPr>
      <dsp:spPr>
        <a:xfrm>
          <a:off x="0" y="3402769"/>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Sequence Diagram</a:t>
          </a:r>
        </a:p>
      </dsp:txBody>
      <dsp:txXfrm>
        <a:off x="0" y="3402769"/>
        <a:ext cx="6492875" cy="850069"/>
      </dsp:txXfrm>
    </dsp:sp>
    <dsp:sp modelId="{5E05FB41-E41B-49A3-8780-E56A52094B2B}">
      <dsp:nvSpPr>
        <dsp:cNvPr id="0" name=""/>
        <dsp:cNvSpPr/>
      </dsp:nvSpPr>
      <dsp:spPr>
        <a:xfrm>
          <a:off x="0" y="4252838"/>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AC52EF-F0EB-46C1-92E8-87122C17A55A}">
      <dsp:nvSpPr>
        <dsp:cNvPr id="0" name=""/>
        <dsp:cNvSpPr/>
      </dsp:nvSpPr>
      <dsp:spPr>
        <a:xfrm>
          <a:off x="0" y="4252838"/>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Class Diagram</a:t>
          </a:r>
        </a:p>
      </dsp:txBody>
      <dsp:txXfrm>
        <a:off x="0" y="4252838"/>
        <a:ext cx="6492875" cy="85006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8D1BA-FEBA-4554-9CBC-28E093C24E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CFABC8-FBDE-4D46-858E-73E8D839D7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B1106F-BD83-4FFD-AD09-F7B0C6713388}"/>
              </a:ext>
            </a:extLst>
          </p:cNvPr>
          <p:cNvSpPr>
            <a:spLocks noGrp="1"/>
          </p:cNvSpPr>
          <p:nvPr>
            <p:ph type="dt" sz="half" idx="10"/>
          </p:nvPr>
        </p:nvSpPr>
        <p:spPr/>
        <p:txBody>
          <a:bodyPr/>
          <a:lstStyle/>
          <a:p>
            <a:fld id="{8256C2ED-54A4-480D-B5C8-65C0D62359B9}" type="datetime2">
              <a:rPr lang="en-US" smtClean="0"/>
              <a:pPr/>
              <a:t>Saturday, March 20, 2021</a:t>
            </a:fld>
            <a:endParaRPr lang="en-US" dirty="0"/>
          </a:p>
        </p:txBody>
      </p:sp>
      <p:sp>
        <p:nvSpPr>
          <p:cNvPr id="5" name="Footer Placeholder 4">
            <a:extLst>
              <a:ext uri="{FF2B5EF4-FFF2-40B4-BE49-F238E27FC236}">
                <a16:creationId xmlns:a16="http://schemas.microsoft.com/office/drawing/2014/main" id="{6D1DC71F-F4F8-4586-9831-7B5DA68C4DCB}"/>
              </a:ext>
            </a:extLst>
          </p:cNvPr>
          <p:cNvSpPr>
            <a:spLocks noGrp="1"/>
          </p:cNvSpPr>
          <p:nvPr>
            <p:ph type="ftr" sz="quarter" idx="11"/>
          </p:nvPr>
        </p:nvSpPr>
        <p:spPr/>
        <p:txBody>
          <a:bodyPr/>
          <a:lstStyle/>
          <a:p>
            <a:r>
              <a:rPr lang="en-US" spc="200"/>
              <a:t>Sample Footer Text</a:t>
            </a:r>
            <a:endParaRPr lang="en-US" spc="200" dirty="0"/>
          </a:p>
        </p:txBody>
      </p:sp>
      <p:sp>
        <p:nvSpPr>
          <p:cNvPr id="6" name="Slide Number Placeholder 5">
            <a:extLst>
              <a:ext uri="{FF2B5EF4-FFF2-40B4-BE49-F238E27FC236}">
                <a16:creationId xmlns:a16="http://schemas.microsoft.com/office/drawing/2014/main" id="{2BD20A3E-E42B-46A4-8BE6-7663282C911E}"/>
              </a:ext>
            </a:extLst>
          </p:cNvPr>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3522964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F8EA4-1D38-4873-93C2-40FAD3C07B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7828F9-C0C2-4C1F-854F-3640547167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7039B5-3CEF-4D96-A451-5ACD6400B814}"/>
              </a:ext>
            </a:extLst>
          </p:cNvPr>
          <p:cNvSpPr>
            <a:spLocks noGrp="1"/>
          </p:cNvSpPr>
          <p:nvPr>
            <p:ph type="dt" sz="half" idx="10"/>
          </p:nvPr>
        </p:nvSpPr>
        <p:spPr/>
        <p:txBody>
          <a:bodyPr/>
          <a:lstStyle/>
          <a:p>
            <a:fld id="{53CF612A-4CB0-4F57-9A87-F049CECB184D}" type="datetime2">
              <a:rPr lang="en-US" smtClean="0"/>
              <a:t>Saturday, March 20, 2021</a:t>
            </a:fld>
            <a:endParaRPr lang="en-US"/>
          </a:p>
        </p:txBody>
      </p:sp>
      <p:sp>
        <p:nvSpPr>
          <p:cNvPr id="5" name="Footer Placeholder 4">
            <a:extLst>
              <a:ext uri="{FF2B5EF4-FFF2-40B4-BE49-F238E27FC236}">
                <a16:creationId xmlns:a16="http://schemas.microsoft.com/office/drawing/2014/main" id="{6519AD64-820D-4211-AA72-72D52C331A3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3E58DE2-798B-4101-A041-16B080D42D6F}"/>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745834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5E1D22-0D51-4BEE-B182-F42DEF5316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9EF070-6BC3-44CD-8E17-5AFC63ACC4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36D068-1708-4B7C-9F10-83DBBA12ACF5}"/>
              </a:ext>
            </a:extLst>
          </p:cNvPr>
          <p:cNvSpPr>
            <a:spLocks noGrp="1"/>
          </p:cNvSpPr>
          <p:nvPr>
            <p:ph type="dt" sz="half" idx="10"/>
          </p:nvPr>
        </p:nvSpPr>
        <p:spPr/>
        <p:txBody>
          <a:bodyPr/>
          <a:lstStyle/>
          <a:p>
            <a:fld id="{8F397F40-C8F7-4897-A6B8-241042F913A9}" type="datetime2">
              <a:rPr lang="en-US" smtClean="0"/>
              <a:t>Saturday, March 20, 2021</a:t>
            </a:fld>
            <a:endParaRPr lang="en-US"/>
          </a:p>
        </p:txBody>
      </p:sp>
      <p:sp>
        <p:nvSpPr>
          <p:cNvPr id="5" name="Footer Placeholder 4">
            <a:extLst>
              <a:ext uri="{FF2B5EF4-FFF2-40B4-BE49-F238E27FC236}">
                <a16:creationId xmlns:a16="http://schemas.microsoft.com/office/drawing/2014/main" id="{A3BEE9A8-1EEE-4F2E-AC7E-D098A2A2E92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A1FF30C-44EB-4BD5-8DBA-42F4E1966520}"/>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128273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19DB6-ADAB-4C54-AA75-162CF1F5A1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83DC5B-EA08-49E5-AD73-D78982BCF0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CB0B76-03AE-4DE0-AC2B-86346E9F8F67}"/>
              </a:ext>
            </a:extLst>
          </p:cNvPr>
          <p:cNvSpPr>
            <a:spLocks noGrp="1"/>
          </p:cNvSpPr>
          <p:nvPr>
            <p:ph type="dt" sz="half" idx="10"/>
          </p:nvPr>
        </p:nvSpPr>
        <p:spPr/>
        <p:txBody>
          <a:bodyPr/>
          <a:lstStyle/>
          <a:p>
            <a:fld id="{8256C2ED-54A4-480D-B5C8-65C0D62359B9}" type="datetime2">
              <a:rPr lang="en-US" smtClean="0"/>
              <a:pPr/>
              <a:t>Saturday, March 20, 2021</a:t>
            </a:fld>
            <a:endParaRPr lang="en-US" dirty="0"/>
          </a:p>
        </p:txBody>
      </p:sp>
      <p:sp>
        <p:nvSpPr>
          <p:cNvPr id="5" name="Footer Placeholder 4">
            <a:extLst>
              <a:ext uri="{FF2B5EF4-FFF2-40B4-BE49-F238E27FC236}">
                <a16:creationId xmlns:a16="http://schemas.microsoft.com/office/drawing/2014/main" id="{78A57F42-2331-4175-83A2-6D3342BB8302}"/>
              </a:ext>
            </a:extLst>
          </p:cNvPr>
          <p:cNvSpPr>
            <a:spLocks noGrp="1"/>
          </p:cNvSpPr>
          <p:nvPr>
            <p:ph type="ftr" sz="quarter" idx="11"/>
          </p:nvPr>
        </p:nvSpPr>
        <p:spPr/>
        <p:txBody>
          <a:bodyPr/>
          <a:lstStyle/>
          <a:p>
            <a:r>
              <a:rPr lang="en-US" spc="200"/>
              <a:t>Sample Footer Text</a:t>
            </a:r>
            <a:endParaRPr lang="en-US" spc="200" dirty="0"/>
          </a:p>
        </p:txBody>
      </p:sp>
      <p:sp>
        <p:nvSpPr>
          <p:cNvPr id="6" name="Slide Number Placeholder 5">
            <a:extLst>
              <a:ext uri="{FF2B5EF4-FFF2-40B4-BE49-F238E27FC236}">
                <a16:creationId xmlns:a16="http://schemas.microsoft.com/office/drawing/2014/main" id="{E7FA7CC6-A408-4AC6-A30F-D80BF08DE59F}"/>
              </a:ext>
            </a:extLst>
          </p:cNvPr>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3823748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0C5F2-14F9-44D8-8B65-8278F8A3AA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B5BC80-0798-4B46-8E94-7A7D7417DA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3D7334-DE05-4368-8D4B-BE3A3FF74DA9}"/>
              </a:ext>
            </a:extLst>
          </p:cNvPr>
          <p:cNvSpPr>
            <a:spLocks noGrp="1"/>
          </p:cNvSpPr>
          <p:nvPr>
            <p:ph type="dt" sz="half" idx="10"/>
          </p:nvPr>
        </p:nvSpPr>
        <p:spPr/>
        <p:txBody>
          <a:bodyPr/>
          <a:lstStyle/>
          <a:p>
            <a:fld id="{10EDCA73-0A86-4195-A787-75037827079D}" type="datetime2">
              <a:rPr lang="en-US" smtClean="0"/>
              <a:t>Saturday, March 20, 2021</a:t>
            </a:fld>
            <a:endParaRPr lang="en-US"/>
          </a:p>
        </p:txBody>
      </p:sp>
      <p:sp>
        <p:nvSpPr>
          <p:cNvPr id="5" name="Footer Placeholder 4">
            <a:extLst>
              <a:ext uri="{FF2B5EF4-FFF2-40B4-BE49-F238E27FC236}">
                <a16:creationId xmlns:a16="http://schemas.microsoft.com/office/drawing/2014/main" id="{A49054E6-FC01-4CFD-ACFA-C4E6A8F79C6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B60E0FE-77CC-4265-BADC-B77BB63AE664}"/>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103854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24995-605B-4680-AC72-8045941365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2116A2-6240-466F-9D85-55FF9DD893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756737-80F8-4F2D-AE16-C01BE7B41F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826688-2D4D-4F6D-8D73-B46EBE4797B4}"/>
              </a:ext>
            </a:extLst>
          </p:cNvPr>
          <p:cNvSpPr>
            <a:spLocks noGrp="1"/>
          </p:cNvSpPr>
          <p:nvPr>
            <p:ph type="dt" sz="half" idx="10"/>
          </p:nvPr>
        </p:nvSpPr>
        <p:spPr/>
        <p:txBody>
          <a:bodyPr/>
          <a:lstStyle/>
          <a:p>
            <a:fld id="{83C75374-B296-498E-A935-80631EA9020D}" type="datetime2">
              <a:rPr lang="en-US" smtClean="0"/>
              <a:t>Saturday, March 20, 2021</a:t>
            </a:fld>
            <a:endParaRPr lang="en-US"/>
          </a:p>
        </p:txBody>
      </p:sp>
      <p:sp>
        <p:nvSpPr>
          <p:cNvPr id="6" name="Footer Placeholder 5">
            <a:extLst>
              <a:ext uri="{FF2B5EF4-FFF2-40B4-BE49-F238E27FC236}">
                <a16:creationId xmlns:a16="http://schemas.microsoft.com/office/drawing/2014/main" id="{5A96CC40-5591-4760-AA9E-B7A469B2D49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87467462-ED8F-4338-AA99-B448CD5564F7}"/>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40811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E51D-3570-4C39-BFA7-C54730100C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693C5D-CED2-4B95-B6A6-435CE257BC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FE366A-EA32-4F8A-A2DE-E939F21272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6ACA4E-C5C2-4506-966F-3FC1FA72F0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CD68CE-28EF-4BAE-AD73-259193C469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0F61EE-A498-4286-A629-53845C3570FE}"/>
              </a:ext>
            </a:extLst>
          </p:cNvPr>
          <p:cNvSpPr>
            <a:spLocks noGrp="1"/>
          </p:cNvSpPr>
          <p:nvPr>
            <p:ph type="dt" sz="half" idx="10"/>
          </p:nvPr>
        </p:nvSpPr>
        <p:spPr/>
        <p:txBody>
          <a:bodyPr/>
          <a:lstStyle/>
          <a:p>
            <a:fld id="{B098B728-214A-4ABC-8432-5B3A5A66A987}" type="datetime2">
              <a:rPr lang="en-US" smtClean="0"/>
              <a:t>Saturday, March 20, 2021</a:t>
            </a:fld>
            <a:endParaRPr lang="en-US" dirty="0"/>
          </a:p>
        </p:txBody>
      </p:sp>
      <p:sp>
        <p:nvSpPr>
          <p:cNvPr id="8" name="Footer Placeholder 7">
            <a:extLst>
              <a:ext uri="{FF2B5EF4-FFF2-40B4-BE49-F238E27FC236}">
                <a16:creationId xmlns:a16="http://schemas.microsoft.com/office/drawing/2014/main" id="{D721DEFA-B4AA-4577-BE29-E15AB913090D}"/>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C5F1A977-D308-4BC8-9BF5-332A00B08933}"/>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55184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EBD99-EADC-4AE0-8E8D-DEE66CCD65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60A279-D417-4571-8F55-82F2C9DDAC80}"/>
              </a:ext>
            </a:extLst>
          </p:cNvPr>
          <p:cNvSpPr>
            <a:spLocks noGrp="1"/>
          </p:cNvSpPr>
          <p:nvPr>
            <p:ph type="dt" sz="half" idx="10"/>
          </p:nvPr>
        </p:nvSpPr>
        <p:spPr/>
        <p:txBody>
          <a:bodyPr/>
          <a:lstStyle/>
          <a:p>
            <a:fld id="{015F02D0-6806-43AF-9888-2359BF40C204}" type="datetime2">
              <a:rPr lang="en-US" smtClean="0"/>
              <a:t>Saturday, March 20, 2021</a:t>
            </a:fld>
            <a:endParaRPr lang="en-US"/>
          </a:p>
        </p:txBody>
      </p:sp>
      <p:sp>
        <p:nvSpPr>
          <p:cNvPr id="4" name="Footer Placeholder 3">
            <a:extLst>
              <a:ext uri="{FF2B5EF4-FFF2-40B4-BE49-F238E27FC236}">
                <a16:creationId xmlns:a16="http://schemas.microsoft.com/office/drawing/2014/main" id="{ED5472DC-C16A-4E08-9D80-46AC70A49BD6}"/>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9D3F0E7F-22AA-433B-8379-06C3A4334B67}"/>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141921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68C441-4695-4839-9503-983F65A4DAFF}"/>
              </a:ext>
            </a:extLst>
          </p:cNvPr>
          <p:cNvSpPr>
            <a:spLocks noGrp="1"/>
          </p:cNvSpPr>
          <p:nvPr>
            <p:ph type="dt" sz="half" idx="10"/>
          </p:nvPr>
        </p:nvSpPr>
        <p:spPr/>
        <p:txBody>
          <a:bodyPr/>
          <a:lstStyle/>
          <a:p>
            <a:fld id="{8EE14D2D-B1AF-4197-82D6-FC1F8BD05681}" type="datetime2">
              <a:rPr lang="en-US" smtClean="0"/>
              <a:t>Saturday, March 20, 2021</a:t>
            </a:fld>
            <a:endParaRPr lang="en-US"/>
          </a:p>
        </p:txBody>
      </p:sp>
      <p:sp>
        <p:nvSpPr>
          <p:cNvPr id="3" name="Footer Placeholder 2">
            <a:extLst>
              <a:ext uri="{FF2B5EF4-FFF2-40B4-BE49-F238E27FC236}">
                <a16:creationId xmlns:a16="http://schemas.microsoft.com/office/drawing/2014/main" id="{2A00085A-ACF8-4C09-9D0C-B44CDA1F27C5}"/>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0CAEDC-5AEB-41B4-8B84-49C80FD15A8D}"/>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806775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3C78A-E4A0-4327-9B92-C1A840F0FE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D6C0D0-2159-42FD-AE92-EB070FE238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25A7A7-1240-4BB0-85A3-FD091AE449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222F16-B351-4570-9452-838C3C5F48B7}"/>
              </a:ext>
            </a:extLst>
          </p:cNvPr>
          <p:cNvSpPr>
            <a:spLocks noGrp="1"/>
          </p:cNvSpPr>
          <p:nvPr>
            <p:ph type="dt" sz="half" idx="10"/>
          </p:nvPr>
        </p:nvSpPr>
        <p:spPr/>
        <p:txBody>
          <a:bodyPr/>
          <a:lstStyle/>
          <a:p>
            <a:fld id="{98771CEB-9838-4245-91B8-EFBAFE2D8B44}" type="datetime2">
              <a:rPr lang="en-US" smtClean="0"/>
              <a:t>Saturday, March 20, 2021</a:t>
            </a:fld>
            <a:endParaRPr lang="en-US"/>
          </a:p>
        </p:txBody>
      </p:sp>
      <p:sp>
        <p:nvSpPr>
          <p:cNvPr id="6" name="Footer Placeholder 5">
            <a:extLst>
              <a:ext uri="{FF2B5EF4-FFF2-40B4-BE49-F238E27FC236}">
                <a16:creationId xmlns:a16="http://schemas.microsoft.com/office/drawing/2014/main" id="{4D8B387E-17A1-4E8D-AFB1-2309A681649B}"/>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DE894D48-940F-4048-A091-B4C2C0602FB9}"/>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270280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386B2-AD3F-4441-A128-1F6B2A1690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0F6537-0460-4BEF-87A5-C38F88E0A0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0FF50A-FC1F-4C42-B1A6-5741D00BCB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456008-2AB5-43E0-82EC-69CB1A6B5073}"/>
              </a:ext>
            </a:extLst>
          </p:cNvPr>
          <p:cNvSpPr>
            <a:spLocks noGrp="1"/>
          </p:cNvSpPr>
          <p:nvPr>
            <p:ph type="dt" sz="half" idx="10"/>
          </p:nvPr>
        </p:nvSpPr>
        <p:spPr/>
        <p:txBody>
          <a:bodyPr/>
          <a:lstStyle/>
          <a:p>
            <a:fld id="{51D3F6BF-A585-41F8-88DF-7E5D069F892A}" type="datetime2">
              <a:rPr lang="en-US" smtClean="0"/>
              <a:t>Saturday, March 20, 2021</a:t>
            </a:fld>
            <a:endParaRPr lang="en-US"/>
          </a:p>
        </p:txBody>
      </p:sp>
      <p:sp>
        <p:nvSpPr>
          <p:cNvPr id="6" name="Footer Placeholder 5">
            <a:extLst>
              <a:ext uri="{FF2B5EF4-FFF2-40B4-BE49-F238E27FC236}">
                <a16:creationId xmlns:a16="http://schemas.microsoft.com/office/drawing/2014/main" id="{EA5566BA-4A54-4F9E-B653-551E11981C13}"/>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877DDD68-967D-4CA4-A25F-D8BC4349B672}"/>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877407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4F34E9-7775-49FC-8FF7-855E7B0F87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B1E9EC-A8D1-4219-9511-2E7328A048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13AA6E-5A81-4873-B554-BF40D6A9CD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56C2ED-54A4-480D-B5C8-65C0D62359B9}" type="datetime2">
              <a:rPr lang="en-US" smtClean="0"/>
              <a:pPr/>
              <a:t>Saturday, March 20, 2021</a:t>
            </a:fld>
            <a:endParaRPr lang="en-US" dirty="0"/>
          </a:p>
        </p:txBody>
      </p:sp>
      <p:sp>
        <p:nvSpPr>
          <p:cNvPr id="5" name="Footer Placeholder 4">
            <a:extLst>
              <a:ext uri="{FF2B5EF4-FFF2-40B4-BE49-F238E27FC236}">
                <a16:creationId xmlns:a16="http://schemas.microsoft.com/office/drawing/2014/main" id="{CF75403E-18FE-40D9-95F0-9CACAFB7C5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pc="200"/>
              <a:t>Sample Footer Text</a:t>
            </a:r>
            <a:endParaRPr lang="en-US" spc="200" dirty="0"/>
          </a:p>
        </p:txBody>
      </p:sp>
      <p:sp>
        <p:nvSpPr>
          <p:cNvPr id="6" name="Slide Number Placeholder 5">
            <a:extLst>
              <a:ext uri="{FF2B5EF4-FFF2-40B4-BE49-F238E27FC236}">
                <a16:creationId xmlns:a16="http://schemas.microsoft.com/office/drawing/2014/main" id="{50555B7A-0CB9-4EF6-A534-D88BFFF8DB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2941062761"/>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healthstream.com/resources/blog/blog/2020/06/02/the-economic-emotional-cost-of-hospital-readmissions" TargetMode="External"/><Relationship Id="rId2" Type="http://schemas.openxmlformats.org/officeDocument/2006/relationships/hyperlink" Target="https://www.ncbi.nlm.nih.gov/pmc/articles/PMC473188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86926F1-0011-4684-AB81-84AC9E9E6071}"/>
              </a:ext>
            </a:extLst>
          </p:cNvPr>
          <p:cNvPicPr>
            <a:picLocks noChangeAspect="1"/>
          </p:cNvPicPr>
          <p:nvPr/>
        </p:nvPicPr>
        <p:blipFill rotWithShape="1">
          <a:blip r:embed="rId2"/>
          <a:srcRect l="23298" b="9091"/>
          <a:stretch/>
        </p:blipFill>
        <p:spPr>
          <a:xfrm>
            <a:off x="0" y="10"/>
            <a:ext cx="7848599" cy="6857990"/>
          </a:xfrm>
          <a:prstGeom prst="rect">
            <a:avLst/>
          </a:prstGeom>
        </p:spPr>
      </p:pic>
      <p:sp>
        <p:nvSpPr>
          <p:cNvPr id="2" name="Title 1">
            <a:extLst>
              <a:ext uri="{FF2B5EF4-FFF2-40B4-BE49-F238E27FC236}">
                <a16:creationId xmlns:a16="http://schemas.microsoft.com/office/drawing/2014/main" id="{E25E91EF-8523-4B0D-AF7A-2085680A824F}"/>
              </a:ext>
            </a:extLst>
          </p:cNvPr>
          <p:cNvSpPr>
            <a:spLocks noGrp="1"/>
          </p:cNvSpPr>
          <p:nvPr>
            <p:ph type="ctrTitle" idx="4294967295"/>
          </p:nvPr>
        </p:nvSpPr>
        <p:spPr>
          <a:xfrm>
            <a:off x="8169275" y="1122363"/>
            <a:ext cx="4022725" cy="3203575"/>
          </a:xfrm>
        </p:spPr>
        <p:txBody>
          <a:bodyPr vert="horz" lIns="91440" tIns="45720" rIns="91440" bIns="45720" rtlCol="0" anchor="b">
            <a:normAutofit fontScale="90000"/>
          </a:bodyPr>
          <a:lstStyle/>
          <a:p>
            <a:r>
              <a:rPr lang="en-US" sz="3000" u="sng" dirty="0"/>
              <a:t>CIS280_Final Project</a:t>
            </a:r>
            <a:br>
              <a:rPr lang="en-US" sz="3000" u="sng" dirty="0"/>
            </a:br>
            <a:br>
              <a:rPr lang="en-US" sz="3000" dirty="0"/>
            </a:br>
            <a:r>
              <a:rPr lang="en-US" sz="2800" dirty="0"/>
              <a:t>Team 6_Member Names: </a:t>
            </a:r>
            <a:br>
              <a:rPr lang="en-US" sz="2800" dirty="0"/>
            </a:br>
            <a:br>
              <a:rPr lang="en-US" sz="3000" dirty="0"/>
            </a:br>
            <a:r>
              <a:rPr lang="en-US" sz="3000" b="1" dirty="0"/>
              <a:t>Machot Lat Thiep</a:t>
            </a:r>
            <a:br>
              <a:rPr lang="en-US" sz="3000" b="1" dirty="0"/>
            </a:br>
            <a:r>
              <a:rPr lang="en-US" sz="3000" b="1" dirty="0"/>
              <a:t>Jeffrey Hager</a:t>
            </a:r>
            <a:br>
              <a:rPr lang="en-US" sz="3000" b="1" dirty="0"/>
            </a:br>
            <a:r>
              <a:rPr lang="en-US" sz="3000" b="1" dirty="0"/>
              <a:t>Alexandria Yeoman </a:t>
            </a:r>
            <a:br>
              <a:rPr lang="en-US" sz="3000" b="1" dirty="0"/>
            </a:br>
            <a:endParaRPr lang="en-US" sz="3000" dirty="0"/>
          </a:p>
        </p:txBody>
      </p:sp>
    </p:spTree>
    <p:extLst>
      <p:ext uri="{BB962C8B-B14F-4D97-AF65-F5344CB8AC3E}">
        <p14:creationId xmlns:p14="http://schemas.microsoft.com/office/powerpoint/2010/main" val="3607466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E88B-E574-440B-B3B0-ADA654C00738}"/>
              </a:ext>
            </a:extLst>
          </p:cNvPr>
          <p:cNvSpPr>
            <a:spLocks noGrp="1"/>
          </p:cNvSpPr>
          <p:nvPr>
            <p:ph type="title"/>
          </p:nvPr>
        </p:nvSpPr>
        <p:spPr>
          <a:xfrm>
            <a:off x="452306" y="256068"/>
            <a:ext cx="3415018" cy="1325563"/>
          </a:xfrm>
        </p:spPr>
        <p:txBody>
          <a:bodyPr>
            <a:normAutofit fontScale="90000"/>
          </a:bodyPr>
          <a:lstStyle/>
          <a:p>
            <a:r>
              <a:rPr lang="en-US" dirty="0"/>
              <a:t>Sprint Planning:</a:t>
            </a:r>
            <a:br>
              <a:rPr lang="en-US" dirty="0"/>
            </a:br>
            <a:r>
              <a:rPr lang="en-US" dirty="0"/>
              <a:t>User Stories</a:t>
            </a:r>
          </a:p>
        </p:txBody>
      </p:sp>
      <p:sp>
        <p:nvSpPr>
          <p:cNvPr id="3" name="Content Placeholder 2">
            <a:extLst>
              <a:ext uri="{FF2B5EF4-FFF2-40B4-BE49-F238E27FC236}">
                <a16:creationId xmlns:a16="http://schemas.microsoft.com/office/drawing/2014/main" id="{1D8ED176-5614-44A1-A752-4539607AEB93}"/>
              </a:ext>
            </a:extLst>
          </p:cNvPr>
          <p:cNvSpPr>
            <a:spLocks noGrp="1"/>
          </p:cNvSpPr>
          <p:nvPr>
            <p:ph idx="1"/>
          </p:nvPr>
        </p:nvSpPr>
        <p:spPr>
          <a:xfrm>
            <a:off x="358140" y="1690688"/>
            <a:ext cx="3299460" cy="4738392"/>
          </a:xfrm>
        </p:spPr>
        <p:txBody>
          <a:bodyPr>
            <a:normAutofit/>
          </a:bodyPr>
          <a:lstStyle/>
          <a:p>
            <a:pPr rtl="0">
              <a:spcBef>
                <a:spcPts val="900"/>
              </a:spcBef>
              <a:spcAft>
                <a:spcPts val="0"/>
              </a:spcAft>
            </a:pPr>
            <a:r>
              <a:rPr lang="en-US" sz="1800" b="0" i="0" u="none" strike="noStrike" dirty="0">
                <a:solidFill>
                  <a:srgbClr val="2D3B45"/>
                </a:solidFill>
                <a:effectLst/>
                <a:latin typeface="Arial" panose="020B0604020202020204" pitchFamily="34" charset="0"/>
              </a:rPr>
              <a:t>As a patient, I know that if anything happens to me, my primary provider will be notified of the incident. </a:t>
            </a:r>
          </a:p>
          <a:p>
            <a:pPr marL="0" indent="0" rtl="0">
              <a:spcBef>
                <a:spcPts val="900"/>
              </a:spcBef>
              <a:spcAft>
                <a:spcPts val="0"/>
              </a:spcAft>
              <a:buNone/>
            </a:pPr>
            <a:endParaRPr lang="en-US" b="0" dirty="0">
              <a:effectLst/>
            </a:endParaRPr>
          </a:p>
          <a:p>
            <a:pPr rtl="0">
              <a:spcBef>
                <a:spcPts val="0"/>
              </a:spcBef>
              <a:spcAft>
                <a:spcPts val="0"/>
              </a:spcAft>
            </a:pPr>
            <a:r>
              <a:rPr lang="en-US" sz="1800" b="0" i="0" u="none" strike="noStrike" dirty="0">
                <a:solidFill>
                  <a:srgbClr val="2D3B45"/>
                </a:solidFill>
                <a:effectLst/>
                <a:latin typeface="Arial" panose="020B0604020202020204" pitchFamily="34" charset="0"/>
              </a:rPr>
              <a:t>As a member of the medical staff, I can look up patient medical records by using their first name, last name and social security number.</a:t>
            </a:r>
          </a:p>
          <a:p>
            <a:pPr marL="0" indent="0" rtl="0">
              <a:spcBef>
                <a:spcPts val="0"/>
              </a:spcBef>
              <a:spcAft>
                <a:spcPts val="0"/>
              </a:spcAft>
              <a:buNone/>
            </a:pPr>
            <a:endParaRPr lang="en-US" sz="1800" dirty="0">
              <a:solidFill>
                <a:srgbClr val="2D3B45"/>
              </a:solidFill>
              <a:latin typeface="Arial" panose="020B0604020202020204" pitchFamily="34" charset="0"/>
            </a:endParaRPr>
          </a:p>
          <a:p>
            <a:pPr marL="0" indent="0" rtl="0">
              <a:spcBef>
                <a:spcPts val="0"/>
              </a:spcBef>
              <a:spcAft>
                <a:spcPts val="0"/>
              </a:spcAft>
              <a:buNone/>
            </a:pPr>
            <a:r>
              <a:rPr lang="en-US" sz="1800" b="0" i="0" u="none" strike="noStrike" dirty="0">
                <a:solidFill>
                  <a:srgbClr val="2D3B45"/>
                </a:solidFill>
                <a:effectLst/>
                <a:latin typeface="Arial" panose="020B0604020202020204" pitchFamily="34" charset="0"/>
              </a:rPr>
              <a:t> </a:t>
            </a:r>
            <a:endParaRPr lang="en-US" b="0" dirty="0">
              <a:effectLst/>
            </a:endParaRPr>
          </a:p>
          <a:p>
            <a:pPr rtl="0">
              <a:spcBef>
                <a:spcPts val="0"/>
              </a:spcBef>
              <a:spcAft>
                <a:spcPts val="900"/>
              </a:spcAft>
            </a:pPr>
            <a:r>
              <a:rPr lang="en-US" sz="1800" b="0" i="0" u="none" strike="noStrike" dirty="0">
                <a:solidFill>
                  <a:srgbClr val="2D3B45"/>
                </a:solidFill>
                <a:effectLst/>
                <a:latin typeface="Arial" panose="020B0604020202020204" pitchFamily="34" charset="0"/>
              </a:rPr>
              <a:t>As a remote employee, I can contact the patient to schedule an appointment with a provider. </a:t>
            </a:r>
            <a:endParaRPr lang="en-US" b="0" dirty="0">
              <a:effectLst/>
            </a:endParaRPr>
          </a:p>
          <a:p>
            <a:pPr marL="0" indent="0">
              <a:buNone/>
            </a:pPr>
            <a:endParaRPr lang="en-US" dirty="0"/>
          </a:p>
        </p:txBody>
      </p:sp>
      <p:pic>
        <p:nvPicPr>
          <p:cNvPr id="5" name="Picture 4">
            <a:extLst>
              <a:ext uri="{FF2B5EF4-FFF2-40B4-BE49-F238E27FC236}">
                <a16:creationId xmlns:a16="http://schemas.microsoft.com/office/drawing/2014/main" id="{2D9E111D-1493-45EE-82A4-0360C93AAF74}"/>
              </a:ext>
            </a:extLst>
          </p:cNvPr>
          <p:cNvPicPr>
            <a:picLocks noChangeAspect="1"/>
          </p:cNvPicPr>
          <p:nvPr/>
        </p:nvPicPr>
        <p:blipFill>
          <a:blip r:embed="rId2"/>
          <a:stretch>
            <a:fillRect/>
          </a:stretch>
        </p:blipFill>
        <p:spPr>
          <a:xfrm>
            <a:off x="3867324" y="-1"/>
            <a:ext cx="8324676" cy="6664353"/>
          </a:xfrm>
          <a:prstGeom prst="rect">
            <a:avLst/>
          </a:prstGeom>
        </p:spPr>
      </p:pic>
    </p:spTree>
    <p:extLst>
      <p:ext uri="{BB962C8B-B14F-4D97-AF65-F5344CB8AC3E}">
        <p14:creationId xmlns:p14="http://schemas.microsoft.com/office/powerpoint/2010/main" val="1248806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38DA-2480-4CAB-A5E0-D0663F6E1204}"/>
              </a:ext>
            </a:extLst>
          </p:cNvPr>
          <p:cNvSpPr>
            <a:spLocks noGrp="1"/>
          </p:cNvSpPr>
          <p:nvPr>
            <p:ph type="title"/>
          </p:nvPr>
        </p:nvSpPr>
        <p:spPr>
          <a:xfrm>
            <a:off x="2518334" y="247679"/>
            <a:ext cx="7155331" cy="784167"/>
          </a:xfrm>
        </p:spPr>
        <p:txBody>
          <a:bodyPr/>
          <a:lstStyle/>
          <a:p>
            <a:pPr algn="ctr"/>
            <a:r>
              <a:rPr lang="en-US" dirty="0"/>
              <a:t>Grantt Chart</a:t>
            </a:r>
          </a:p>
        </p:txBody>
      </p:sp>
      <p:pic>
        <p:nvPicPr>
          <p:cNvPr id="5" name="Picture 4" descr="Timeline&#10;&#10;Description automatically generated">
            <a:extLst>
              <a:ext uri="{FF2B5EF4-FFF2-40B4-BE49-F238E27FC236}">
                <a16:creationId xmlns:a16="http://schemas.microsoft.com/office/drawing/2014/main" id="{94D5CD9F-36C1-4B7A-9415-F185EA8C08CD}"/>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663478" y="1273171"/>
            <a:ext cx="8261274" cy="5419860"/>
          </a:xfrm>
          <a:prstGeom prst="rect">
            <a:avLst/>
          </a:prstGeom>
        </p:spPr>
      </p:pic>
      <p:sp>
        <p:nvSpPr>
          <p:cNvPr id="3" name="TextBox 2">
            <a:extLst>
              <a:ext uri="{FF2B5EF4-FFF2-40B4-BE49-F238E27FC236}">
                <a16:creationId xmlns:a16="http://schemas.microsoft.com/office/drawing/2014/main" id="{1980E9A8-EF5F-4DBE-969F-57DA980F5D3D}"/>
              </a:ext>
            </a:extLst>
          </p:cNvPr>
          <p:cNvSpPr txBox="1"/>
          <p:nvPr/>
        </p:nvSpPr>
        <p:spPr>
          <a:xfrm>
            <a:off x="386343" y="2551940"/>
            <a:ext cx="2432807" cy="2862322"/>
          </a:xfrm>
          <a:prstGeom prst="rect">
            <a:avLst/>
          </a:prstGeom>
          <a:noFill/>
        </p:spPr>
        <p:txBody>
          <a:bodyPr wrap="square" rtlCol="0">
            <a:spAutoFit/>
          </a:bodyPr>
          <a:lstStyle/>
          <a:p>
            <a:pPr marL="0" indent="0">
              <a:buNone/>
            </a:pPr>
            <a:r>
              <a:rPr lang="en-US" sz="1800" b="0" i="0" u="none" strike="noStrike" dirty="0">
                <a:solidFill>
                  <a:srgbClr val="2D3B45"/>
                </a:solidFill>
                <a:effectLst/>
                <a:latin typeface="Arial" panose="020B0604020202020204" pitchFamily="34" charset="0"/>
              </a:rPr>
              <a:t>Use Case Scenario: </a:t>
            </a:r>
          </a:p>
          <a:p>
            <a:pPr marL="0" indent="0">
              <a:buNone/>
            </a:pPr>
            <a:endParaRPr lang="en-US" sz="1800" b="0" i="0" u="none" strike="noStrike" dirty="0">
              <a:solidFill>
                <a:srgbClr val="2D3B45"/>
              </a:solidFill>
              <a:effectLst/>
              <a:latin typeface="Arial" panose="020B0604020202020204" pitchFamily="34" charset="0"/>
            </a:endParaRPr>
          </a:p>
          <a:p>
            <a:pPr marL="0" indent="0">
              <a:buNone/>
            </a:pPr>
            <a:r>
              <a:rPr lang="en-US" sz="1800" b="0" i="0" u="none" strike="noStrike" dirty="0">
                <a:solidFill>
                  <a:srgbClr val="2D3B45"/>
                </a:solidFill>
                <a:effectLst/>
                <a:latin typeface="Arial" panose="020B0604020202020204" pitchFamily="34" charset="0"/>
              </a:rPr>
              <a:t>Prepare and Send an ADT Alert. Healthcare providers admit, discharge and transfer a patient using the ADT alert system.</a:t>
            </a:r>
            <a:endParaRPr lang="en-US" dirty="0"/>
          </a:p>
          <a:p>
            <a:endParaRPr lang="en-US" dirty="0"/>
          </a:p>
        </p:txBody>
      </p:sp>
    </p:spTree>
    <p:extLst>
      <p:ext uri="{BB962C8B-B14F-4D97-AF65-F5344CB8AC3E}">
        <p14:creationId xmlns:p14="http://schemas.microsoft.com/office/powerpoint/2010/main" val="902763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68FF4-1FDD-4A60-801C-96E3A796A021}"/>
              </a:ext>
            </a:extLst>
          </p:cNvPr>
          <p:cNvSpPr>
            <a:spLocks noGrp="1"/>
          </p:cNvSpPr>
          <p:nvPr>
            <p:ph type="title"/>
          </p:nvPr>
        </p:nvSpPr>
        <p:spPr>
          <a:xfrm>
            <a:off x="2994869" y="67111"/>
            <a:ext cx="6202260" cy="1325563"/>
          </a:xfrm>
        </p:spPr>
        <p:txBody>
          <a:bodyPr/>
          <a:lstStyle/>
          <a:p>
            <a:r>
              <a:rPr lang="en-US" dirty="0"/>
              <a:t>Requirements Models</a:t>
            </a:r>
          </a:p>
        </p:txBody>
      </p:sp>
      <p:pic>
        <p:nvPicPr>
          <p:cNvPr id="5" name="Picture 4">
            <a:extLst>
              <a:ext uri="{FF2B5EF4-FFF2-40B4-BE49-F238E27FC236}">
                <a16:creationId xmlns:a16="http://schemas.microsoft.com/office/drawing/2014/main" id="{477B9409-DA8F-469A-B81A-66EEBA202BDF}"/>
              </a:ext>
            </a:extLst>
          </p:cNvPr>
          <p:cNvPicPr>
            <a:picLocks noChangeAspect="1"/>
          </p:cNvPicPr>
          <p:nvPr/>
        </p:nvPicPr>
        <p:blipFill>
          <a:blip r:embed="rId2"/>
          <a:stretch>
            <a:fillRect/>
          </a:stretch>
        </p:blipFill>
        <p:spPr>
          <a:xfrm>
            <a:off x="2690812" y="1492250"/>
            <a:ext cx="6810375" cy="5000625"/>
          </a:xfrm>
          <a:prstGeom prst="rect">
            <a:avLst/>
          </a:prstGeom>
        </p:spPr>
      </p:pic>
    </p:spTree>
    <p:extLst>
      <p:ext uri="{BB962C8B-B14F-4D97-AF65-F5344CB8AC3E}">
        <p14:creationId xmlns:p14="http://schemas.microsoft.com/office/powerpoint/2010/main" val="828586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D4065-5F50-44FD-B082-4283F47FE9F8}"/>
              </a:ext>
            </a:extLst>
          </p:cNvPr>
          <p:cNvSpPr>
            <a:spLocks noGrp="1"/>
          </p:cNvSpPr>
          <p:nvPr>
            <p:ph type="title"/>
          </p:nvPr>
        </p:nvSpPr>
        <p:spPr>
          <a:xfrm>
            <a:off x="3467100" y="283482"/>
            <a:ext cx="5257800" cy="1325563"/>
          </a:xfrm>
        </p:spPr>
        <p:txBody>
          <a:bodyPr/>
          <a:lstStyle/>
          <a:p>
            <a:r>
              <a:rPr lang="en-US" dirty="0"/>
              <a:t>Fact Finding Overview</a:t>
            </a:r>
          </a:p>
        </p:txBody>
      </p:sp>
      <p:sp>
        <p:nvSpPr>
          <p:cNvPr id="3" name="Content Placeholder 2">
            <a:extLst>
              <a:ext uri="{FF2B5EF4-FFF2-40B4-BE49-F238E27FC236}">
                <a16:creationId xmlns:a16="http://schemas.microsoft.com/office/drawing/2014/main" id="{1572B17A-51C1-48AD-9D99-328FC7FFE613}"/>
              </a:ext>
            </a:extLst>
          </p:cNvPr>
          <p:cNvSpPr>
            <a:spLocks noGrp="1"/>
          </p:cNvSpPr>
          <p:nvPr>
            <p:ph idx="1"/>
          </p:nvPr>
        </p:nvSpPr>
        <p:spPr/>
        <p:txBody>
          <a:bodyPr>
            <a:normAutofit fontScale="77500" lnSpcReduction="20000"/>
          </a:bodyPr>
          <a:lstStyle/>
          <a:p>
            <a:pPr marL="0" indent="0">
              <a:buNone/>
            </a:pPr>
            <a:r>
              <a:rPr lang="en-US" b="1" dirty="0"/>
              <a:t>Business Functions </a:t>
            </a:r>
          </a:p>
          <a:p>
            <a:pPr marL="0" indent="0">
              <a:buNone/>
            </a:pPr>
            <a:r>
              <a:rPr lang="en-US" sz="2800" dirty="0"/>
              <a:t>The current system supports business functions by allowing providers to still have the capability of charting vital signs, treatment plans and discharging patients however the process of allowing another provider to view that patients visit is more complex, and it is known to lead to hospital readmissions.</a:t>
            </a:r>
          </a:p>
          <a:p>
            <a:pPr marL="0" indent="0">
              <a:buNone/>
            </a:pPr>
            <a:r>
              <a:rPr lang="en-US" b="1" dirty="0"/>
              <a:t>Strategic Objectives</a:t>
            </a:r>
          </a:p>
          <a:p>
            <a:pPr marL="0" indent="0">
              <a:buNone/>
            </a:pPr>
            <a:r>
              <a:rPr lang="en-US" sz="2800" dirty="0"/>
              <a:t>The strategic objectives and business requirements that must be supported by the new system are streamlining the management of patient data records, increasing patient data quality, increasing productivity of medical staff and reducing possible data entry errors.</a:t>
            </a:r>
          </a:p>
          <a:p>
            <a:pPr marL="0" indent="0">
              <a:buNone/>
            </a:pPr>
            <a:r>
              <a:rPr lang="en-US" b="1" dirty="0"/>
              <a:t>Benefits</a:t>
            </a:r>
          </a:p>
          <a:p>
            <a:pPr marL="0" indent="0">
              <a:buNone/>
            </a:pPr>
            <a:r>
              <a:rPr lang="en-US" sz="2800" dirty="0"/>
              <a:t>The benefits and total cost of ownership (TCO) include the increased security to patient data records by reducing the need for paper. Medical staff can document patient information directly into the new system. As well as the decrease in cost to the hospital from patient readmission, which according to HealthStream(2020), can cost a hospital up to $26 billion annually.</a:t>
            </a:r>
          </a:p>
          <a:p>
            <a:endParaRPr lang="en-US" dirty="0"/>
          </a:p>
        </p:txBody>
      </p:sp>
    </p:spTree>
    <p:extLst>
      <p:ext uri="{BB962C8B-B14F-4D97-AF65-F5344CB8AC3E}">
        <p14:creationId xmlns:p14="http://schemas.microsoft.com/office/powerpoint/2010/main" val="1965270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56">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58">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D5AFDB-4955-4FD8-9118-0473813EA2B8}"/>
              </a:ext>
            </a:extLst>
          </p:cNvPr>
          <p:cNvSpPr>
            <a:spLocks noGrp="1"/>
          </p:cNvSpPr>
          <p:nvPr>
            <p:ph type="title"/>
          </p:nvPr>
        </p:nvSpPr>
        <p:spPr>
          <a:xfrm>
            <a:off x="1245072" y="1289765"/>
            <a:ext cx="3651101" cy="4270963"/>
          </a:xfrm>
        </p:spPr>
        <p:txBody>
          <a:bodyPr anchor="ctr">
            <a:normAutofit/>
          </a:bodyPr>
          <a:lstStyle/>
          <a:p>
            <a:pPr algn="ctr"/>
            <a:r>
              <a:rPr lang="en-US" sz="5600">
                <a:solidFill>
                  <a:srgbClr val="FFFFFF"/>
                </a:solidFill>
              </a:rPr>
              <a:t>Dataflow Diagrams</a:t>
            </a:r>
          </a:p>
        </p:txBody>
      </p:sp>
      <p:sp>
        <p:nvSpPr>
          <p:cNvPr id="89"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90"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91" name="Content Placeholder 3">
            <a:extLst>
              <a:ext uri="{FF2B5EF4-FFF2-40B4-BE49-F238E27FC236}">
                <a16:creationId xmlns:a16="http://schemas.microsoft.com/office/drawing/2014/main" id="{28716C7D-9929-40A4-9523-FF96AD0CA680}"/>
              </a:ext>
            </a:extLst>
          </p:cNvPr>
          <p:cNvSpPr>
            <a:spLocks noGrp="1"/>
          </p:cNvSpPr>
          <p:nvPr>
            <p:ph idx="1"/>
          </p:nvPr>
        </p:nvSpPr>
        <p:spPr>
          <a:xfrm>
            <a:off x="6297233" y="518400"/>
            <a:ext cx="4771607" cy="5837949"/>
          </a:xfrm>
        </p:spPr>
        <p:txBody>
          <a:bodyPr anchor="ctr">
            <a:normAutofit/>
          </a:bodyPr>
          <a:lstStyle/>
          <a:p>
            <a:pPr rtl="0" fontAlgn="base">
              <a:spcBef>
                <a:spcPts val="1000"/>
              </a:spcBef>
              <a:spcAft>
                <a:spcPts val="0"/>
              </a:spcAft>
              <a:buFont typeface="Wingdings" panose="05000000000000000000" pitchFamily="2" charset="2"/>
              <a:buChar char="ü"/>
            </a:pPr>
            <a:r>
              <a:rPr lang="pt-BR" sz="1800" b="0" i="0" u="none" strike="noStrike" dirty="0">
                <a:solidFill>
                  <a:srgbClr val="000000"/>
                </a:solidFill>
                <a:effectLst/>
                <a:latin typeface="Arial" panose="020B0604020202020204" pitchFamily="34" charset="0"/>
              </a:rPr>
              <a:t>Functional Decomposition Diagram (FDD)</a:t>
            </a:r>
          </a:p>
          <a:p>
            <a:pPr rtl="0" fontAlgn="base">
              <a:spcBef>
                <a:spcPts val="1000"/>
              </a:spcBef>
              <a:spcAft>
                <a:spcPts val="0"/>
              </a:spcAft>
              <a:buFont typeface="Wingdings" panose="05000000000000000000" pitchFamily="2" charset="2"/>
              <a:buChar char="ü"/>
            </a:pPr>
            <a:endParaRPr lang="pt-BR" sz="1800" b="0" i="0" u="none" strike="noStrike" dirty="0">
              <a:solidFill>
                <a:srgbClr val="000000"/>
              </a:solidFill>
              <a:effectLst/>
              <a:latin typeface="Arial" panose="020B0604020202020204" pitchFamily="34" charset="0"/>
            </a:endParaRPr>
          </a:p>
          <a:p>
            <a:pPr rtl="0" fontAlgn="base">
              <a:spcBef>
                <a:spcPts val="1000"/>
              </a:spcBef>
              <a:spcAft>
                <a:spcPts val="0"/>
              </a:spcAft>
              <a:buFont typeface="Wingdings" panose="05000000000000000000" pitchFamily="2" charset="2"/>
              <a:buChar char="ü"/>
            </a:pPr>
            <a:r>
              <a:rPr lang="pt-BR" sz="1800" b="0" i="0" u="none" strike="noStrike" dirty="0">
                <a:solidFill>
                  <a:srgbClr val="000000"/>
                </a:solidFill>
                <a:effectLst/>
                <a:latin typeface="Arial" panose="020B0604020202020204" pitchFamily="34" charset="0"/>
              </a:rPr>
              <a:t>Diagram 0</a:t>
            </a:r>
          </a:p>
          <a:p>
            <a:pPr rtl="0" fontAlgn="base">
              <a:spcBef>
                <a:spcPts val="1000"/>
              </a:spcBef>
              <a:spcAft>
                <a:spcPts val="0"/>
              </a:spcAft>
              <a:buFont typeface="Wingdings" panose="05000000000000000000" pitchFamily="2" charset="2"/>
              <a:buChar char="ü"/>
            </a:pPr>
            <a:endParaRPr lang="pt-BR" sz="1800" b="0" i="0" u="none" strike="noStrike" dirty="0">
              <a:solidFill>
                <a:srgbClr val="000000"/>
              </a:solidFill>
              <a:effectLst/>
              <a:latin typeface="Arial" panose="020B0604020202020204" pitchFamily="34" charset="0"/>
            </a:endParaRPr>
          </a:p>
          <a:p>
            <a:pPr rtl="0" fontAlgn="base">
              <a:spcBef>
                <a:spcPts val="1000"/>
              </a:spcBef>
              <a:spcAft>
                <a:spcPts val="0"/>
              </a:spcAft>
              <a:buFont typeface="Wingdings" panose="05000000000000000000" pitchFamily="2" charset="2"/>
              <a:buChar char="ü"/>
            </a:pPr>
            <a:r>
              <a:rPr lang="pt-BR" sz="1800" b="0" i="0" u="none" strike="noStrike" dirty="0">
                <a:solidFill>
                  <a:srgbClr val="000000"/>
                </a:solidFill>
                <a:effectLst/>
                <a:latin typeface="Arial" panose="020B0604020202020204" pitchFamily="34" charset="0"/>
              </a:rPr>
              <a:t>Context Diagram</a:t>
            </a:r>
          </a:p>
          <a:p>
            <a:pPr>
              <a:buFont typeface="Wingdings" panose="05000000000000000000" pitchFamily="2" charset="2"/>
              <a:buChar char="ü"/>
            </a:pPr>
            <a:endParaRPr lang="en-US" sz="2000" dirty="0">
              <a:solidFill>
                <a:schemeClr val="tx1">
                  <a:alpha val="80000"/>
                </a:schemeClr>
              </a:solidFill>
            </a:endParaRPr>
          </a:p>
          <a:p>
            <a:endParaRPr lang="en-US" sz="2000" dirty="0">
              <a:solidFill>
                <a:schemeClr val="tx1">
                  <a:alpha val="80000"/>
                </a:schemeClr>
              </a:solidFill>
            </a:endParaRPr>
          </a:p>
        </p:txBody>
      </p:sp>
      <p:sp>
        <p:nvSpPr>
          <p:cNvPr id="9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93" name="Straight Connector 6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3671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8C941-ECBE-4B56-90A3-E21C19D8C345}"/>
              </a:ext>
            </a:extLst>
          </p:cNvPr>
          <p:cNvSpPr>
            <a:spLocks noGrp="1"/>
          </p:cNvSpPr>
          <p:nvPr>
            <p:ph type="title"/>
          </p:nvPr>
        </p:nvSpPr>
        <p:spPr/>
        <p:txBody>
          <a:bodyPr/>
          <a:lstStyle/>
          <a:p>
            <a:r>
              <a:rPr lang="en-US" dirty="0"/>
              <a:t>Functional Decomposition Diagram (FDD)</a:t>
            </a:r>
          </a:p>
        </p:txBody>
      </p:sp>
      <p:pic>
        <p:nvPicPr>
          <p:cNvPr id="5" name="Picture 4">
            <a:extLst>
              <a:ext uri="{FF2B5EF4-FFF2-40B4-BE49-F238E27FC236}">
                <a16:creationId xmlns:a16="http://schemas.microsoft.com/office/drawing/2014/main" id="{34D58635-22F7-4BCB-B796-782DE62B27EC}"/>
              </a:ext>
            </a:extLst>
          </p:cNvPr>
          <p:cNvPicPr>
            <a:picLocks noChangeAspect="1"/>
          </p:cNvPicPr>
          <p:nvPr/>
        </p:nvPicPr>
        <p:blipFill>
          <a:blip r:embed="rId2"/>
          <a:stretch>
            <a:fillRect/>
          </a:stretch>
        </p:blipFill>
        <p:spPr>
          <a:xfrm>
            <a:off x="1385887" y="1662112"/>
            <a:ext cx="9420225" cy="3533775"/>
          </a:xfrm>
          <a:prstGeom prst="rect">
            <a:avLst/>
          </a:prstGeom>
        </p:spPr>
      </p:pic>
    </p:spTree>
    <p:extLst>
      <p:ext uri="{BB962C8B-B14F-4D97-AF65-F5344CB8AC3E}">
        <p14:creationId xmlns:p14="http://schemas.microsoft.com/office/powerpoint/2010/main" val="1473602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38DA-2480-4CAB-A5E0-D0663F6E1204}"/>
              </a:ext>
            </a:extLst>
          </p:cNvPr>
          <p:cNvSpPr>
            <a:spLocks noGrp="1"/>
          </p:cNvSpPr>
          <p:nvPr>
            <p:ph type="title"/>
          </p:nvPr>
        </p:nvSpPr>
        <p:spPr>
          <a:xfrm>
            <a:off x="804672" y="1122363"/>
            <a:ext cx="3308130" cy="2387600"/>
          </a:xfrm>
        </p:spPr>
        <p:txBody>
          <a:bodyPr vert="horz" lIns="91440" tIns="45720" rIns="91440" bIns="45720" rtlCol="0" anchor="b">
            <a:normAutofit/>
          </a:bodyPr>
          <a:lstStyle/>
          <a:p>
            <a:r>
              <a:rPr lang="en-US" sz="5400" kern="1200">
                <a:solidFill>
                  <a:srgbClr val="FFFFFF"/>
                </a:solidFill>
                <a:latin typeface="+mj-lt"/>
                <a:ea typeface="+mj-ea"/>
                <a:cs typeface="+mj-cs"/>
              </a:rPr>
              <a:t>Data Flow Diagram</a:t>
            </a:r>
          </a:p>
        </p:txBody>
      </p:sp>
      <p:pic>
        <p:nvPicPr>
          <p:cNvPr id="4" name="Picture 3">
            <a:extLst>
              <a:ext uri="{FF2B5EF4-FFF2-40B4-BE49-F238E27FC236}">
                <a16:creationId xmlns:a16="http://schemas.microsoft.com/office/drawing/2014/main" id="{1390FC01-B6A7-4CD5-84E8-98BC79D301E1}"/>
              </a:ext>
            </a:extLst>
          </p:cNvPr>
          <p:cNvPicPr>
            <a:picLocks noChangeAspect="1"/>
          </p:cNvPicPr>
          <p:nvPr/>
        </p:nvPicPr>
        <p:blipFill>
          <a:blip r:embed="rId2"/>
          <a:stretch>
            <a:fillRect/>
          </a:stretch>
        </p:blipFill>
        <p:spPr>
          <a:xfrm>
            <a:off x="0" y="0"/>
            <a:ext cx="9186028" cy="5147035"/>
          </a:xfrm>
          <a:prstGeom prst="rect">
            <a:avLst/>
          </a:prstGeom>
        </p:spPr>
      </p:pic>
      <p:sp>
        <p:nvSpPr>
          <p:cNvPr id="6" name="TextBox 5">
            <a:extLst>
              <a:ext uri="{FF2B5EF4-FFF2-40B4-BE49-F238E27FC236}">
                <a16:creationId xmlns:a16="http://schemas.microsoft.com/office/drawing/2014/main" id="{8B026719-BA9F-414A-860A-2441338E4947}"/>
              </a:ext>
            </a:extLst>
          </p:cNvPr>
          <p:cNvSpPr txBox="1"/>
          <p:nvPr/>
        </p:nvSpPr>
        <p:spPr>
          <a:xfrm>
            <a:off x="6393667" y="3577374"/>
            <a:ext cx="5584722" cy="3139321"/>
          </a:xfrm>
          <a:prstGeom prst="rect">
            <a:avLst/>
          </a:prstGeom>
          <a:noFill/>
        </p:spPr>
        <p:txBody>
          <a:bodyPr wrap="square" rtlCol="0">
            <a:spAutoFit/>
          </a:bodyPr>
          <a:lstStyle/>
          <a:p>
            <a:r>
              <a:rPr lang="en-US" dirty="0"/>
              <a:t>This </a:t>
            </a:r>
            <a:r>
              <a:rPr lang="en-US" b="1" dirty="0"/>
              <a:t>Context Diagram </a:t>
            </a:r>
            <a:r>
              <a:rPr lang="en-US" dirty="0"/>
              <a:t>illustrates the flow of data starting from when the patient arrives in the office to when they are checked out.  </a:t>
            </a:r>
          </a:p>
          <a:p>
            <a:endParaRPr lang="en-US" dirty="0"/>
          </a:p>
          <a:p>
            <a:r>
              <a:rPr lang="en-US" dirty="0"/>
              <a:t>The benefit of the ADT System is the conversion of patient data from paper to all electronic which improves not only patient data security but also increases staff of doctors and staff because data only must be entered once.  </a:t>
            </a:r>
          </a:p>
          <a:p>
            <a:r>
              <a:rPr lang="en-US" dirty="0"/>
              <a:t>Another benefit is that when partnering medical facilities request patient records, staff does not have to spend time to pull a physical file, copy and then fax it. </a:t>
            </a:r>
          </a:p>
        </p:txBody>
      </p:sp>
    </p:spTree>
    <p:extLst>
      <p:ext uri="{BB962C8B-B14F-4D97-AF65-F5344CB8AC3E}">
        <p14:creationId xmlns:p14="http://schemas.microsoft.com/office/powerpoint/2010/main" val="3916745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6348E-D46E-430D-9EAD-6FF28171B938}"/>
              </a:ext>
            </a:extLst>
          </p:cNvPr>
          <p:cNvSpPr>
            <a:spLocks noGrp="1"/>
          </p:cNvSpPr>
          <p:nvPr>
            <p:ph type="title"/>
          </p:nvPr>
        </p:nvSpPr>
        <p:spPr>
          <a:xfrm>
            <a:off x="0" y="223168"/>
            <a:ext cx="2732049" cy="1344373"/>
          </a:xfrm>
        </p:spPr>
        <p:txBody>
          <a:bodyPr/>
          <a:lstStyle/>
          <a:p>
            <a:r>
              <a:rPr lang="en-US" dirty="0"/>
              <a:t>Diagram 0</a:t>
            </a:r>
          </a:p>
        </p:txBody>
      </p:sp>
      <p:pic>
        <p:nvPicPr>
          <p:cNvPr id="9" name="Picture 8">
            <a:extLst>
              <a:ext uri="{FF2B5EF4-FFF2-40B4-BE49-F238E27FC236}">
                <a16:creationId xmlns:a16="http://schemas.microsoft.com/office/drawing/2014/main" id="{CC9E051A-AD2B-4A8B-B2FB-4672B6D2D0B3}"/>
              </a:ext>
            </a:extLst>
          </p:cNvPr>
          <p:cNvPicPr>
            <a:picLocks noChangeAspect="1"/>
          </p:cNvPicPr>
          <p:nvPr/>
        </p:nvPicPr>
        <p:blipFill>
          <a:blip r:embed="rId2"/>
          <a:stretch>
            <a:fillRect/>
          </a:stretch>
        </p:blipFill>
        <p:spPr>
          <a:xfrm>
            <a:off x="2732049" y="0"/>
            <a:ext cx="9459951" cy="6858000"/>
          </a:xfrm>
          <a:prstGeom prst="rect">
            <a:avLst/>
          </a:prstGeom>
        </p:spPr>
      </p:pic>
    </p:spTree>
    <p:extLst>
      <p:ext uri="{BB962C8B-B14F-4D97-AF65-F5344CB8AC3E}">
        <p14:creationId xmlns:p14="http://schemas.microsoft.com/office/powerpoint/2010/main" val="576683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6" name="Group 25">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7"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8"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29"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30"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1"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2"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445138DA-2480-4CAB-A5E0-D0663F6E1204}"/>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UML/Object Modeling</a:t>
            </a:r>
          </a:p>
        </p:txBody>
      </p:sp>
      <p:graphicFrame>
        <p:nvGraphicFramePr>
          <p:cNvPr id="19" name="Content Placeholder 2">
            <a:extLst>
              <a:ext uri="{FF2B5EF4-FFF2-40B4-BE49-F238E27FC236}">
                <a16:creationId xmlns:a16="http://schemas.microsoft.com/office/drawing/2014/main" id="{3BFFC1CD-B734-48B1-9148-444B7443348D}"/>
              </a:ext>
            </a:extLst>
          </p:cNvPr>
          <p:cNvGraphicFramePr>
            <a:graphicFrameLocks noGrp="1"/>
          </p:cNvGraphicFramePr>
          <p:nvPr>
            <p:ph idx="1"/>
            <p:extLst>
              <p:ext uri="{D42A27DB-BD31-4B8C-83A1-F6EECF244321}">
                <p14:modId xmlns:p14="http://schemas.microsoft.com/office/powerpoint/2010/main" val="526383790"/>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447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34E03-CBCA-47DB-A38E-AA14DB91450E}"/>
              </a:ext>
            </a:extLst>
          </p:cNvPr>
          <p:cNvSpPr>
            <a:spLocks noGrp="1"/>
          </p:cNvSpPr>
          <p:nvPr>
            <p:ph type="title"/>
          </p:nvPr>
        </p:nvSpPr>
        <p:spPr>
          <a:xfrm>
            <a:off x="2763232" y="106701"/>
            <a:ext cx="6665536" cy="812130"/>
          </a:xfrm>
        </p:spPr>
        <p:txBody>
          <a:bodyPr/>
          <a:lstStyle/>
          <a:p>
            <a:r>
              <a:rPr lang="en-US" dirty="0"/>
              <a:t>Object Relationship Diagram</a:t>
            </a:r>
          </a:p>
        </p:txBody>
      </p:sp>
      <p:pic>
        <p:nvPicPr>
          <p:cNvPr id="1026" name="Picture 2">
            <a:extLst>
              <a:ext uri="{FF2B5EF4-FFF2-40B4-BE49-F238E27FC236}">
                <a16:creationId xmlns:a16="http://schemas.microsoft.com/office/drawing/2014/main" id="{2ED894D8-402F-4D89-87C9-2D5CC5CCA0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6368" y="756940"/>
            <a:ext cx="8009090" cy="6025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8175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C227A-6368-44DA-B9E7-9E13B78DE2C5}"/>
              </a:ext>
            </a:extLst>
          </p:cNvPr>
          <p:cNvSpPr>
            <a:spLocks noGrp="1"/>
          </p:cNvSpPr>
          <p:nvPr>
            <p:ph type="title"/>
          </p:nvPr>
        </p:nvSpPr>
        <p:spPr>
          <a:xfrm>
            <a:off x="1055599" y="1055077"/>
            <a:ext cx="2532909" cy="4794578"/>
          </a:xfrm>
        </p:spPr>
        <p:txBody>
          <a:bodyPr>
            <a:normAutofit/>
          </a:bodyPr>
          <a:lstStyle/>
          <a:p>
            <a:r>
              <a:rPr lang="en-US" dirty="0">
                <a:solidFill>
                  <a:srgbClr val="262626"/>
                </a:solidFill>
              </a:rPr>
              <a:t>Table of Contents</a:t>
            </a:r>
          </a:p>
        </p:txBody>
      </p:sp>
      <p:graphicFrame>
        <p:nvGraphicFramePr>
          <p:cNvPr id="28" name="Content Placeholder 2">
            <a:extLst>
              <a:ext uri="{FF2B5EF4-FFF2-40B4-BE49-F238E27FC236}">
                <a16:creationId xmlns:a16="http://schemas.microsoft.com/office/drawing/2014/main" id="{F05272AD-2EC0-4C5D-8708-629392EB3487}"/>
              </a:ext>
            </a:extLst>
          </p:cNvPr>
          <p:cNvGraphicFramePr>
            <a:graphicFrameLocks noGrp="1"/>
          </p:cNvGraphicFramePr>
          <p:nvPr>
            <p:ph idx="1"/>
            <p:extLst>
              <p:ext uri="{D42A27DB-BD31-4B8C-83A1-F6EECF244321}">
                <p14:modId xmlns:p14="http://schemas.microsoft.com/office/powerpoint/2010/main" val="2413160205"/>
              </p:ext>
            </p:extLst>
          </p:nvPr>
        </p:nvGraphicFramePr>
        <p:xfrm>
          <a:off x="5470072" y="804670"/>
          <a:ext cx="5914209" cy="52486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4240097"/>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441B5-551E-4CB2-B5DF-518D51AED1AE}"/>
              </a:ext>
            </a:extLst>
          </p:cNvPr>
          <p:cNvSpPr>
            <a:spLocks noGrp="1"/>
          </p:cNvSpPr>
          <p:nvPr>
            <p:ph type="title"/>
          </p:nvPr>
        </p:nvSpPr>
        <p:spPr>
          <a:xfrm>
            <a:off x="3722964" y="98574"/>
            <a:ext cx="4441272" cy="834501"/>
          </a:xfrm>
        </p:spPr>
        <p:txBody>
          <a:bodyPr/>
          <a:lstStyle/>
          <a:p>
            <a:r>
              <a:rPr lang="en-US" dirty="0"/>
              <a:t>Use Case Diagram</a:t>
            </a:r>
          </a:p>
        </p:txBody>
      </p:sp>
      <p:sp>
        <p:nvSpPr>
          <p:cNvPr id="3" name="AutoShape 2">
            <a:extLst>
              <a:ext uri="{FF2B5EF4-FFF2-40B4-BE49-F238E27FC236}">
                <a16:creationId xmlns:a16="http://schemas.microsoft.com/office/drawing/2014/main" id="{CC3118F0-16A2-4BC0-B2C8-904FB54FA75B}"/>
              </a:ext>
            </a:extLst>
          </p:cNvPr>
          <p:cNvSpPr>
            <a:spLocks noChangeAspect="1" noChangeArrowheads="1"/>
          </p:cNvSpPr>
          <p:nvPr/>
        </p:nvSpPr>
        <p:spPr bwMode="auto">
          <a:xfrm>
            <a:off x="5943600" y="369066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2" name="Picture 4">
            <a:extLst>
              <a:ext uri="{FF2B5EF4-FFF2-40B4-BE49-F238E27FC236}">
                <a16:creationId xmlns:a16="http://schemas.microsoft.com/office/drawing/2014/main" id="{D5A05699-4880-4067-B865-3704EA7892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4550" y="1047480"/>
            <a:ext cx="8267700" cy="528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0784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31CC7-E04D-49CA-9318-182007DC2617}"/>
              </a:ext>
            </a:extLst>
          </p:cNvPr>
          <p:cNvSpPr>
            <a:spLocks noGrp="1"/>
          </p:cNvSpPr>
          <p:nvPr>
            <p:ph type="title"/>
          </p:nvPr>
        </p:nvSpPr>
        <p:spPr>
          <a:xfrm>
            <a:off x="4023568" y="236996"/>
            <a:ext cx="4144861" cy="784167"/>
          </a:xfrm>
        </p:spPr>
        <p:txBody>
          <a:bodyPr/>
          <a:lstStyle/>
          <a:p>
            <a:r>
              <a:rPr lang="en-US" dirty="0"/>
              <a:t>Activity Diagram</a:t>
            </a:r>
          </a:p>
        </p:txBody>
      </p:sp>
      <p:pic>
        <p:nvPicPr>
          <p:cNvPr id="7" name="Picture 6">
            <a:extLst>
              <a:ext uri="{FF2B5EF4-FFF2-40B4-BE49-F238E27FC236}">
                <a16:creationId xmlns:a16="http://schemas.microsoft.com/office/drawing/2014/main" id="{BBDC4119-6A4B-4D46-814C-E61FBC8C4B82}"/>
              </a:ext>
            </a:extLst>
          </p:cNvPr>
          <p:cNvPicPr>
            <a:picLocks noChangeAspect="1"/>
          </p:cNvPicPr>
          <p:nvPr/>
        </p:nvPicPr>
        <p:blipFill>
          <a:blip r:embed="rId2"/>
          <a:stretch>
            <a:fillRect/>
          </a:stretch>
        </p:blipFill>
        <p:spPr>
          <a:xfrm>
            <a:off x="1526217" y="1021163"/>
            <a:ext cx="9139566" cy="5522106"/>
          </a:xfrm>
          <a:prstGeom prst="rect">
            <a:avLst/>
          </a:prstGeom>
        </p:spPr>
      </p:pic>
    </p:spTree>
    <p:extLst>
      <p:ext uri="{BB962C8B-B14F-4D97-AF65-F5344CB8AC3E}">
        <p14:creationId xmlns:p14="http://schemas.microsoft.com/office/powerpoint/2010/main" val="2443476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117A4-97AF-403F-8360-784C73D8848E}"/>
              </a:ext>
            </a:extLst>
          </p:cNvPr>
          <p:cNvSpPr>
            <a:spLocks noGrp="1"/>
          </p:cNvSpPr>
          <p:nvPr>
            <p:ph type="title"/>
          </p:nvPr>
        </p:nvSpPr>
        <p:spPr>
          <a:xfrm>
            <a:off x="3218226" y="188956"/>
            <a:ext cx="5755547" cy="1010669"/>
          </a:xfrm>
        </p:spPr>
        <p:txBody>
          <a:bodyPr/>
          <a:lstStyle/>
          <a:p>
            <a:r>
              <a:rPr lang="en-US" dirty="0"/>
              <a:t>State Transition Diagram</a:t>
            </a:r>
          </a:p>
        </p:txBody>
      </p:sp>
      <p:pic>
        <p:nvPicPr>
          <p:cNvPr id="5" name="Picture 4">
            <a:extLst>
              <a:ext uri="{FF2B5EF4-FFF2-40B4-BE49-F238E27FC236}">
                <a16:creationId xmlns:a16="http://schemas.microsoft.com/office/drawing/2014/main" id="{F4A9DD56-312A-4893-A8F3-BBE8E723AAF6}"/>
              </a:ext>
            </a:extLst>
          </p:cNvPr>
          <p:cNvPicPr>
            <a:picLocks noChangeAspect="1"/>
          </p:cNvPicPr>
          <p:nvPr/>
        </p:nvPicPr>
        <p:blipFill>
          <a:blip r:embed="rId2"/>
          <a:stretch>
            <a:fillRect/>
          </a:stretch>
        </p:blipFill>
        <p:spPr>
          <a:xfrm>
            <a:off x="2912883" y="1423153"/>
            <a:ext cx="9279118" cy="3976765"/>
          </a:xfrm>
          <a:prstGeom prst="rect">
            <a:avLst/>
          </a:prstGeom>
        </p:spPr>
      </p:pic>
      <p:sp>
        <p:nvSpPr>
          <p:cNvPr id="3" name="Content Placeholder 2">
            <a:extLst>
              <a:ext uri="{FF2B5EF4-FFF2-40B4-BE49-F238E27FC236}">
                <a16:creationId xmlns:a16="http://schemas.microsoft.com/office/drawing/2014/main" id="{7ACA7003-2AAE-4EDA-B705-1EEBFCD61018}"/>
              </a:ext>
            </a:extLst>
          </p:cNvPr>
          <p:cNvSpPr>
            <a:spLocks noGrp="1"/>
          </p:cNvSpPr>
          <p:nvPr>
            <p:ph idx="1"/>
          </p:nvPr>
        </p:nvSpPr>
        <p:spPr>
          <a:xfrm>
            <a:off x="338759" y="4081805"/>
            <a:ext cx="4779996" cy="2464013"/>
          </a:xfrm>
        </p:spPr>
        <p:txBody>
          <a:bodyPr>
            <a:normAutofit/>
          </a:bodyPr>
          <a:lstStyle/>
          <a:p>
            <a:pPr marL="0" indent="0">
              <a:buNone/>
            </a:pPr>
            <a:r>
              <a:rPr lang="en-US" sz="3200" b="0" i="0" u="none" strike="noStrike" dirty="0">
                <a:solidFill>
                  <a:srgbClr val="000000"/>
                </a:solidFill>
                <a:effectLst/>
                <a:latin typeface="Arial" panose="020B0604020202020204" pitchFamily="34" charset="0"/>
              </a:rPr>
              <a:t>This diagram shows how a medical record changes from one state to another.</a:t>
            </a:r>
            <a:endParaRPr lang="en-US" sz="3200" dirty="0">
              <a:highlight>
                <a:srgbClr val="FFFF00"/>
              </a:highlight>
            </a:endParaRPr>
          </a:p>
        </p:txBody>
      </p:sp>
    </p:spTree>
    <p:extLst>
      <p:ext uri="{BB962C8B-B14F-4D97-AF65-F5344CB8AC3E}">
        <p14:creationId xmlns:p14="http://schemas.microsoft.com/office/powerpoint/2010/main" val="2923802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1191" y="0"/>
            <a:ext cx="6100799"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9048"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5FD4FA-561F-4019-BC6A-019E7C9E787F}"/>
              </a:ext>
            </a:extLst>
          </p:cNvPr>
          <p:cNvSpPr>
            <a:spLocks noGrp="1"/>
          </p:cNvSpPr>
          <p:nvPr>
            <p:ph type="title"/>
          </p:nvPr>
        </p:nvSpPr>
        <p:spPr>
          <a:xfrm>
            <a:off x="1162498" y="655783"/>
            <a:ext cx="4284418" cy="1448388"/>
          </a:xfrm>
        </p:spPr>
        <p:txBody>
          <a:bodyPr vert="horz" lIns="91440" tIns="45720" rIns="91440" bIns="45720" rtlCol="0" anchor="t">
            <a:normAutofit/>
          </a:bodyPr>
          <a:lstStyle/>
          <a:p>
            <a:r>
              <a:rPr lang="en-US" dirty="0">
                <a:solidFill>
                  <a:schemeClr val="bg1"/>
                </a:solidFill>
              </a:rPr>
              <a:t>Sequence Diagram</a:t>
            </a:r>
          </a:p>
        </p:txBody>
      </p:sp>
      <p:sp>
        <p:nvSpPr>
          <p:cNvPr id="14" name="Rectangle 13">
            <a:extLst>
              <a:ext uri="{FF2B5EF4-FFF2-40B4-BE49-F238E27FC236}">
                <a16:creationId xmlns:a16="http://schemas.microsoft.com/office/drawing/2014/main" id="{6832F003-FCA6-4CFB-A2EA-308F3AA25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6212" y="43498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FAF099A-4545-4AB7-A337-E79B3847BE8E}"/>
              </a:ext>
            </a:extLst>
          </p:cNvPr>
          <p:cNvPicPr>
            <a:picLocks noChangeAspect="1"/>
          </p:cNvPicPr>
          <p:nvPr/>
        </p:nvPicPr>
        <p:blipFill rotWithShape="1">
          <a:blip r:embed="rId2"/>
          <a:srcRect r="-2" b="13652"/>
          <a:stretch/>
        </p:blipFill>
        <p:spPr>
          <a:xfrm>
            <a:off x="1155559" y="2265037"/>
            <a:ext cx="10411848" cy="4157978"/>
          </a:xfrm>
          <a:prstGeom prst="rect">
            <a:avLst/>
          </a:prstGeom>
        </p:spPr>
      </p:pic>
      <p:pic>
        <p:nvPicPr>
          <p:cNvPr id="9" name="Picture 8">
            <a:extLst>
              <a:ext uri="{FF2B5EF4-FFF2-40B4-BE49-F238E27FC236}">
                <a16:creationId xmlns:a16="http://schemas.microsoft.com/office/drawing/2014/main" id="{F5237D96-4B59-4DC7-9FFE-89B2AF88E1A8}"/>
              </a:ext>
            </a:extLst>
          </p:cNvPr>
          <p:cNvPicPr>
            <a:picLocks noChangeAspect="1"/>
          </p:cNvPicPr>
          <p:nvPr/>
        </p:nvPicPr>
        <p:blipFill>
          <a:blip r:embed="rId3"/>
          <a:stretch>
            <a:fillRect/>
          </a:stretch>
        </p:blipFill>
        <p:spPr>
          <a:xfrm>
            <a:off x="6531899" y="434985"/>
            <a:ext cx="885825" cy="428625"/>
          </a:xfrm>
          <a:prstGeom prst="rect">
            <a:avLst/>
          </a:prstGeom>
        </p:spPr>
      </p:pic>
    </p:spTree>
    <p:extLst>
      <p:ext uri="{BB962C8B-B14F-4D97-AF65-F5344CB8AC3E}">
        <p14:creationId xmlns:p14="http://schemas.microsoft.com/office/powerpoint/2010/main" val="1143412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551855A9-790D-4B5A-93DA-4AC31AFEC4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625" y="276225"/>
            <a:ext cx="8286750" cy="630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0946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3A584-7FBA-4024-B3B9-FA199C7D7EEF}"/>
              </a:ext>
            </a:extLst>
          </p:cNvPr>
          <p:cNvSpPr>
            <a:spLocks noGrp="1"/>
          </p:cNvSpPr>
          <p:nvPr>
            <p:ph type="title"/>
          </p:nvPr>
        </p:nvSpPr>
        <p:spPr/>
        <p:txBody>
          <a:bodyPr/>
          <a:lstStyle/>
          <a:p>
            <a:r>
              <a:rPr lang="en-US" dirty="0"/>
              <a:t>Bibliography</a:t>
            </a:r>
          </a:p>
        </p:txBody>
      </p:sp>
      <p:sp>
        <p:nvSpPr>
          <p:cNvPr id="3" name="Content Placeholder 2">
            <a:extLst>
              <a:ext uri="{FF2B5EF4-FFF2-40B4-BE49-F238E27FC236}">
                <a16:creationId xmlns:a16="http://schemas.microsoft.com/office/drawing/2014/main" id="{6D4B84B0-EB2F-4E15-ACBB-D1826FD04B0B}"/>
              </a:ext>
            </a:extLst>
          </p:cNvPr>
          <p:cNvSpPr>
            <a:spLocks noGrp="1"/>
          </p:cNvSpPr>
          <p:nvPr>
            <p:ph idx="1"/>
          </p:nvPr>
        </p:nvSpPr>
        <p:spPr/>
        <p:txBody>
          <a:bodyPr/>
          <a:lstStyle/>
          <a:p>
            <a:pPr rtl="0">
              <a:spcBef>
                <a:spcPts val="1200"/>
              </a:spcBef>
              <a:spcAft>
                <a:spcPts val="1200"/>
              </a:spcAft>
            </a:pPr>
            <a:r>
              <a:rPr lang="en-US" sz="1800" b="0" i="0" u="none" strike="noStrike" dirty="0">
                <a:solidFill>
                  <a:srgbClr val="000000"/>
                </a:solidFill>
                <a:effectLst/>
                <a:latin typeface="Times New Roman" panose="02020603050405020304" pitchFamily="18" charset="0"/>
              </a:rPr>
              <a:t>Felix, Holly C, Beverly </a:t>
            </a:r>
            <a:r>
              <a:rPr lang="en-US" sz="1800" b="0" i="0" u="none" strike="noStrike" dirty="0" err="1">
                <a:solidFill>
                  <a:srgbClr val="000000"/>
                </a:solidFill>
                <a:effectLst/>
                <a:latin typeface="Times New Roman" panose="02020603050405020304" pitchFamily="18" charset="0"/>
              </a:rPr>
              <a:t>Seaberg</a:t>
            </a:r>
            <a:r>
              <a:rPr lang="en-US" sz="1800" b="0" i="0" u="none" strike="noStrike" dirty="0">
                <a:solidFill>
                  <a:srgbClr val="000000"/>
                </a:solidFill>
                <a:effectLst/>
                <a:latin typeface="Times New Roman" panose="02020603050405020304" pitchFamily="18" charset="0"/>
              </a:rPr>
              <a:t>, Zoran </a:t>
            </a:r>
            <a:r>
              <a:rPr lang="en-US" sz="1800" b="0" i="0" u="none" strike="noStrike" dirty="0" err="1">
                <a:solidFill>
                  <a:srgbClr val="000000"/>
                </a:solidFill>
                <a:effectLst/>
                <a:latin typeface="Times New Roman" panose="02020603050405020304" pitchFamily="18" charset="0"/>
              </a:rPr>
              <a:t>Bursac</a:t>
            </a:r>
            <a:r>
              <a:rPr lang="en-US" sz="1800" b="0" i="0" u="none" strike="noStrike" dirty="0">
                <a:solidFill>
                  <a:srgbClr val="000000"/>
                </a:solidFill>
                <a:effectLst/>
                <a:latin typeface="Times New Roman" panose="02020603050405020304" pitchFamily="18" charset="0"/>
              </a:rPr>
              <a:t>, Jeff </a:t>
            </a:r>
            <a:r>
              <a:rPr lang="en-US" sz="1800" b="0" i="0" u="none" strike="noStrike" dirty="0" err="1">
                <a:solidFill>
                  <a:srgbClr val="000000"/>
                </a:solidFill>
                <a:effectLst/>
                <a:latin typeface="Times New Roman" panose="02020603050405020304" pitchFamily="18" charset="0"/>
              </a:rPr>
              <a:t>Thostenson</a:t>
            </a:r>
            <a:r>
              <a:rPr lang="en-US" sz="1800" b="0" i="0" u="none" strike="noStrike" dirty="0">
                <a:solidFill>
                  <a:srgbClr val="000000"/>
                </a:solidFill>
                <a:effectLst/>
                <a:latin typeface="Times New Roman" panose="02020603050405020304" pitchFamily="18" charset="0"/>
              </a:rPr>
              <a:t>, and M Kathryn Stewart. "Why Do Patients Keep Coming Back? Results of a Readmitted Patient Survey." Social Work in Health Care. U.S. National Library of Medicine, 2015.</a:t>
            </a:r>
            <a:r>
              <a:rPr lang="en-US" sz="1800" b="0" i="0" u="none" strike="noStrike" dirty="0">
                <a:solidFill>
                  <a:srgbClr val="000000"/>
                </a:solidFill>
                <a:effectLst/>
                <a:latin typeface="Times New Roman" panose="02020603050405020304" pitchFamily="18" charset="0"/>
                <a:hlinkClick r:id="rId2"/>
              </a:rPr>
              <a:t> </a:t>
            </a:r>
            <a:r>
              <a:rPr lang="en-US" sz="1800" b="0" i="0" u="sng" strike="noStrike" dirty="0">
                <a:solidFill>
                  <a:srgbClr val="1155CC"/>
                </a:solidFill>
                <a:effectLst/>
                <a:latin typeface="Times New Roman" panose="02020603050405020304" pitchFamily="18" charset="0"/>
                <a:hlinkClick r:id="rId2"/>
              </a:rPr>
              <a:t>https://www.ncbi.nlm.nih.gov/pmc/articles/PMC4731880/</a:t>
            </a:r>
            <a:endParaRPr lang="en-US" b="0" dirty="0">
              <a:effectLst/>
            </a:endParaRPr>
          </a:p>
          <a:p>
            <a:pPr marL="0" indent="0" rtl="0">
              <a:spcBef>
                <a:spcPts val="1200"/>
              </a:spcBef>
              <a:spcAft>
                <a:spcPts val="1200"/>
              </a:spcAft>
              <a:buNone/>
            </a:pPr>
            <a:endParaRPr lang="en-US" b="0" dirty="0">
              <a:effectLst/>
            </a:endParaRPr>
          </a:p>
          <a:p>
            <a:r>
              <a:rPr lang="en-US" sz="1800" b="0" i="0" u="none" strike="noStrike" dirty="0">
                <a:solidFill>
                  <a:srgbClr val="000000"/>
                </a:solidFill>
                <a:effectLst/>
                <a:latin typeface="Times New Roman" panose="02020603050405020304" pitchFamily="18" charset="0"/>
              </a:rPr>
              <a:t>HealthStream. “The Economic &amp; Emotional Cost of Hospital Readmissions”. HealthStream. 2020.</a:t>
            </a:r>
            <a:r>
              <a:rPr lang="en-US" sz="1800" b="0" i="0" u="none" strike="noStrike" dirty="0">
                <a:solidFill>
                  <a:srgbClr val="000000"/>
                </a:solidFill>
                <a:effectLst/>
                <a:latin typeface="Times New Roman" panose="02020603050405020304" pitchFamily="18" charset="0"/>
                <a:hlinkClick r:id="rId3"/>
              </a:rPr>
              <a:t> </a:t>
            </a:r>
            <a:r>
              <a:rPr lang="en-US" sz="1800" b="0" i="0" u="sng" strike="noStrike" dirty="0">
                <a:solidFill>
                  <a:srgbClr val="1155CC"/>
                </a:solidFill>
                <a:effectLst/>
                <a:latin typeface="Times New Roman" panose="02020603050405020304" pitchFamily="18" charset="0"/>
                <a:hlinkClick r:id="rId3"/>
              </a:rPr>
              <a:t>https://www.healthstream.com/resources/blog/blog/2020/06/02/the-economic-emotional-cost-of-hospital-readmissions</a:t>
            </a:r>
            <a:endParaRPr lang="en-US" dirty="0">
              <a:highlight>
                <a:srgbClr val="FFFF00"/>
              </a:highlight>
            </a:endParaRPr>
          </a:p>
        </p:txBody>
      </p:sp>
    </p:spTree>
    <p:extLst>
      <p:ext uri="{BB962C8B-B14F-4D97-AF65-F5344CB8AC3E}">
        <p14:creationId xmlns:p14="http://schemas.microsoft.com/office/powerpoint/2010/main" val="4000328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5138DA-2480-4CAB-A5E0-D0663F6E1204}"/>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Introduction</a:t>
            </a:r>
          </a:p>
        </p:txBody>
      </p:sp>
      <p:sp>
        <p:nvSpPr>
          <p:cNvPr id="3" name="Content Placeholder 2">
            <a:extLst>
              <a:ext uri="{FF2B5EF4-FFF2-40B4-BE49-F238E27FC236}">
                <a16:creationId xmlns:a16="http://schemas.microsoft.com/office/drawing/2014/main" id="{34FA2B69-7F21-42EE-98B9-FE285B2C8A06}"/>
              </a:ext>
            </a:extLst>
          </p:cNvPr>
          <p:cNvSpPr>
            <a:spLocks noGrp="1"/>
          </p:cNvSpPr>
          <p:nvPr>
            <p:ph idx="1"/>
          </p:nvPr>
        </p:nvSpPr>
        <p:spPr>
          <a:xfrm>
            <a:off x="4810259" y="649480"/>
            <a:ext cx="6555347" cy="5546047"/>
          </a:xfrm>
        </p:spPr>
        <p:txBody>
          <a:bodyPr anchor="ctr">
            <a:normAutofit/>
          </a:bodyPr>
          <a:lstStyle/>
          <a:p>
            <a:pPr marL="0" indent="0">
              <a:buNone/>
            </a:pPr>
            <a:r>
              <a:rPr lang="en-US" sz="2000" b="0" i="0" u="none" strike="noStrike" dirty="0">
                <a:effectLst/>
                <a:latin typeface="Arial" panose="020B0604020202020204" pitchFamily="34" charset="0"/>
              </a:rPr>
              <a:t>The project being introduced by stakeholders is the ADT System.  The purpose of the project is to standardize data transfer between departments of a medical facility and between other partnering medical facilities.  </a:t>
            </a:r>
          </a:p>
          <a:p>
            <a:pPr marL="0" indent="0">
              <a:buNone/>
            </a:pPr>
            <a:endParaRPr lang="en-US" sz="2000" dirty="0">
              <a:latin typeface="Arial" panose="020B0604020202020204" pitchFamily="34" charset="0"/>
            </a:endParaRPr>
          </a:p>
          <a:p>
            <a:pPr marL="0" indent="0">
              <a:buNone/>
            </a:pPr>
            <a:r>
              <a:rPr lang="en-US" sz="2000" b="0" i="0" u="none" strike="noStrike" dirty="0">
                <a:effectLst/>
                <a:latin typeface="Arial" panose="020B0604020202020204" pitchFamily="34" charset="0"/>
              </a:rPr>
              <a:t>The current system includes documentation of patient records on paper which is kept in files.  The proposed system converts patient records to all electronic records and introduces a process for medical staff to become paperless.  This process will not only provide increased patient data security, but also streamline patient data within the medical facility. </a:t>
            </a:r>
            <a:endParaRPr lang="en-US" sz="2000" dirty="0"/>
          </a:p>
        </p:txBody>
      </p:sp>
    </p:spTree>
    <p:extLst>
      <p:ext uri="{BB962C8B-B14F-4D97-AF65-F5344CB8AC3E}">
        <p14:creationId xmlns:p14="http://schemas.microsoft.com/office/powerpoint/2010/main" val="3303437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7864E-919A-4C5D-94DD-D6FF38CFC0A6}"/>
              </a:ext>
            </a:extLst>
          </p:cNvPr>
          <p:cNvSpPr>
            <a:spLocks noGrp="1"/>
          </p:cNvSpPr>
          <p:nvPr>
            <p:ph type="title"/>
          </p:nvPr>
        </p:nvSpPr>
        <p:spPr>
          <a:xfrm>
            <a:off x="4965430" y="629266"/>
            <a:ext cx="6586491" cy="1676603"/>
          </a:xfrm>
        </p:spPr>
        <p:txBody>
          <a:bodyPr>
            <a:normAutofit/>
          </a:bodyPr>
          <a:lstStyle/>
          <a:p>
            <a:r>
              <a:rPr lang="en-US" sz="5400" dirty="0"/>
              <a:t>Feasibility Analysis</a:t>
            </a:r>
          </a:p>
        </p:txBody>
      </p:sp>
      <p:graphicFrame>
        <p:nvGraphicFramePr>
          <p:cNvPr id="5" name="Content Placeholder 2">
            <a:extLst>
              <a:ext uri="{FF2B5EF4-FFF2-40B4-BE49-F238E27FC236}">
                <a16:creationId xmlns:a16="http://schemas.microsoft.com/office/drawing/2014/main" id="{8D809776-ABCF-411E-BBF4-67EF8B38E43F}"/>
              </a:ext>
            </a:extLst>
          </p:cNvPr>
          <p:cNvGraphicFramePr>
            <a:graphicFrameLocks noGrp="1"/>
          </p:cNvGraphicFramePr>
          <p:nvPr>
            <p:ph idx="1"/>
            <p:extLst>
              <p:ext uri="{D42A27DB-BD31-4B8C-83A1-F6EECF244321}">
                <p14:modId xmlns:p14="http://schemas.microsoft.com/office/powerpoint/2010/main" val="2872030487"/>
              </p:ext>
            </p:extLst>
          </p:nvPr>
        </p:nvGraphicFramePr>
        <p:xfrm>
          <a:off x="4965431" y="2438400"/>
          <a:ext cx="6586489" cy="37854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C9E78FE2-F5D6-43C2-B814-881EF86551B5}"/>
              </a:ext>
            </a:extLst>
          </p:cNvPr>
          <p:cNvPicPr>
            <a:picLocks noChangeAspect="1"/>
          </p:cNvPicPr>
          <p:nvPr/>
        </p:nvPicPr>
        <p:blipFill rotWithShape="1">
          <a:blip r:embed="rId7"/>
          <a:srcRect l="37020" r="17860" b="-1"/>
          <a:stretch/>
        </p:blipFill>
        <p:spPr>
          <a:xfrm>
            <a:off x="20" y="10"/>
            <a:ext cx="4635571" cy="6857990"/>
          </a:xfrm>
          <a:prstGeom prst="rect">
            <a:avLst/>
          </a:prstGeom>
          <a:effectLst/>
        </p:spPr>
      </p:pic>
    </p:spTree>
    <p:extLst>
      <p:ext uri="{BB962C8B-B14F-4D97-AF65-F5344CB8AC3E}">
        <p14:creationId xmlns:p14="http://schemas.microsoft.com/office/powerpoint/2010/main" val="2855886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87FC0543-E3A9-4953-87AD-27A716DF90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6786" y="280743"/>
            <a:ext cx="6838428" cy="629651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C6BEE51-BDB3-4156-A48F-ADC5DEAFA6DA}"/>
              </a:ext>
            </a:extLst>
          </p:cNvPr>
          <p:cNvSpPr>
            <a:spLocks noGrp="1"/>
          </p:cNvSpPr>
          <p:nvPr>
            <p:ph idx="1"/>
          </p:nvPr>
        </p:nvSpPr>
        <p:spPr>
          <a:xfrm>
            <a:off x="213213" y="303212"/>
            <a:ext cx="3358662" cy="1603375"/>
          </a:xfrm>
        </p:spPr>
        <p:txBody>
          <a:bodyPr>
            <a:normAutofit/>
          </a:bodyPr>
          <a:lstStyle/>
          <a:p>
            <a:pPr marL="0" indent="0">
              <a:buNone/>
            </a:pPr>
            <a:r>
              <a:rPr lang="en-US" sz="3600" dirty="0"/>
              <a:t>SWOT </a:t>
            </a:r>
          </a:p>
          <a:p>
            <a:pPr marL="0" indent="0">
              <a:buNone/>
            </a:pPr>
            <a:r>
              <a:rPr lang="en-US" sz="3600" dirty="0"/>
              <a:t>Analysis</a:t>
            </a:r>
          </a:p>
        </p:txBody>
      </p:sp>
    </p:spTree>
    <p:extLst>
      <p:ext uri="{BB962C8B-B14F-4D97-AF65-F5344CB8AC3E}">
        <p14:creationId xmlns:p14="http://schemas.microsoft.com/office/powerpoint/2010/main" val="1224172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25392-1CD9-494C-991D-AF21C3552A03}"/>
              </a:ext>
            </a:extLst>
          </p:cNvPr>
          <p:cNvSpPr>
            <a:spLocks noGrp="1"/>
          </p:cNvSpPr>
          <p:nvPr>
            <p:ph type="title"/>
          </p:nvPr>
        </p:nvSpPr>
        <p:spPr>
          <a:xfrm>
            <a:off x="640080" y="5576887"/>
            <a:ext cx="10911840" cy="640081"/>
          </a:xfrm>
        </p:spPr>
        <p:txBody>
          <a:bodyPr vert="horz" lIns="91440" tIns="45720" rIns="91440" bIns="45720" rtlCol="0" anchor="ctr">
            <a:normAutofit/>
          </a:bodyPr>
          <a:lstStyle/>
          <a:p>
            <a:pPr algn="ctr"/>
            <a:r>
              <a:rPr lang="en-US" sz="3600" b="1" dirty="0">
                <a:solidFill>
                  <a:schemeClr val="bg1"/>
                </a:solidFill>
              </a:rPr>
              <a:t>Problem Summary</a:t>
            </a:r>
          </a:p>
        </p:txBody>
      </p:sp>
      <p:pic>
        <p:nvPicPr>
          <p:cNvPr id="5" name="Picture 4" descr="A picture containing text, businesscard, screenshot&#10;&#10;Description automatically generated">
            <a:extLst>
              <a:ext uri="{FF2B5EF4-FFF2-40B4-BE49-F238E27FC236}">
                <a16:creationId xmlns:a16="http://schemas.microsoft.com/office/drawing/2014/main" id="{7D6755E9-0435-4F72-B15F-9F3FAACC33C7}"/>
              </a:ext>
            </a:extLst>
          </p:cNvPr>
          <p:cNvPicPr>
            <a:picLocks noChangeAspect="1"/>
          </p:cNvPicPr>
          <p:nvPr/>
        </p:nvPicPr>
        <p:blipFill rotWithShape="1">
          <a:blip r:embed="rId2">
            <a:extLst>
              <a:ext uri="{28A0092B-C50C-407E-A947-70E740481C1C}">
                <a14:useLocalDpi xmlns:a14="http://schemas.microsoft.com/office/drawing/2010/main" val="0"/>
              </a:ext>
            </a:extLst>
          </a:blip>
          <a:srcRect t="7286" r="1" b="4941"/>
          <a:stretch/>
        </p:blipFill>
        <p:spPr>
          <a:xfrm>
            <a:off x="640080" y="640080"/>
            <a:ext cx="10911840" cy="4836795"/>
          </a:xfrm>
          <a:prstGeom prst="rect">
            <a:avLst/>
          </a:prstGeom>
          <a:ln w="19050">
            <a:solidFill>
              <a:schemeClr val="tx1"/>
            </a:solidFill>
            <a:miter lim="800000"/>
          </a:ln>
        </p:spPr>
      </p:pic>
    </p:spTree>
    <p:extLst>
      <p:ext uri="{BB962C8B-B14F-4D97-AF65-F5344CB8AC3E}">
        <p14:creationId xmlns:p14="http://schemas.microsoft.com/office/powerpoint/2010/main" val="314302302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B6BB1-38B6-416A-B787-018AA90A2C1A}"/>
              </a:ext>
            </a:extLst>
          </p:cNvPr>
          <p:cNvSpPr>
            <a:spLocks noGrp="1"/>
          </p:cNvSpPr>
          <p:nvPr>
            <p:ph type="title"/>
          </p:nvPr>
        </p:nvSpPr>
        <p:spPr>
          <a:xfrm>
            <a:off x="511030" y="79900"/>
            <a:ext cx="4969629" cy="977114"/>
          </a:xfrm>
        </p:spPr>
        <p:txBody>
          <a:bodyPr/>
          <a:lstStyle/>
          <a:p>
            <a:r>
              <a:rPr lang="en-US" sz="1800" b="1" i="0" u="none" strike="noStrike" dirty="0">
                <a:solidFill>
                  <a:srgbClr val="2D3B45"/>
                </a:solidFill>
                <a:effectLst/>
                <a:latin typeface="Arial" panose="020B0604020202020204" pitchFamily="34" charset="0"/>
              </a:rPr>
              <a:t>Pareto Chart</a:t>
            </a:r>
            <a:br>
              <a:rPr lang="en-US" sz="1800" b="1" i="0" u="none" strike="noStrike" dirty="0">
                <a:solidFill>
                  <a:srgbClr val="2D3B45"/>
                </a:solidFill>
                <a:effectLst/>
                <a:latin typeface="Arial" panose="020B0604020202020204" pitchFamily="34" charset="0"/>
              </a:rPr>
            </a:br>
            <a:r>
              <a:rPr lang="en-US" sz="1800" b="1" i="0" u="none" strike="noStrike" dirty="0">
                <a:solidFill>
                  <a:srgbClr val="2D3B45"/>
                </a:solidFill>
                <a:effectLst/>
                <a:latin typeface="Arial" panose="020B0604020202020204" pitchFamily="34" charset="0"/>
              </a:rPr>
              <a:t>Readmission Rate vs Hospital Volume</a:t>
            </a:r>
            <a:endParaRPr lang="en-US" dirty="0"/>
          </a:p>
        </p:txBody>
      </p:sp>
      <p:sp>
        <p:nvSpPr>
          <p:cNvPr id="3" name="Content Placeholder 2">
            <a:extLst>
              <a:ext uri="{FF2B5EF4-FFF2-40B4-BE49-F238E27FC236}">
                <a16:creationId xmlns:a16="http://schemas.microsoft.com/office/drawing/2014/main" id="{42BCA7EE-1A56-472A-BE71-298F0B4E5ECE}"/>
              </a:ext>
            </a:extLst>
          </p:cNvPr>
          <p:cNvSpPr>
            <a:spLocks noGrp="1"/>
          </p:cNvSpPr>
          <p:nvPr>
            <p:ph idx="1"/>
          </p:nvPr>
        </p:nvSpPr>
        <p:spPr>
          <a:xfrm>
            <a:off x="6711343" y="2013804"/>
            <a:ext cx="3677873" cy="2830391"/>
          </a:xfrm>
        </p:spPr>
        <p:txBody>
          <a:bodyPr>
            <a:normAutofit/>
          </a:bodyPr>
          <a:lstStyle/>
          <a:p>
            <a:pPr marL="0" indent="0">
              <a:buNone/>
            </a:pPr>
            <a:r>
              <a:rPr lang="en-US" sz="3200" dirty="0"/>
              <a:t>This chart shows us that of these four problems, </a:t>
            </a:r>
            <a:r>
              <a:rPr lang="en-US" sz="3200" u="sng" dirty="0"/>
              <a:t>Hospital Readmission </a:t>
            </a:r>
            <a:r>
              <a:rPr lang="en-US" sz="3200" dirty="0"/>
              <a:t>is the current priority </a:t>
            </a:r>
          </a:p>
        </p:txBody>
      </p:sp>
      <p:pic>
        <p:nvPicPr>
          <p:cNvPr id="3074" name="Picture 2">
            <a:extLst>
              <a:ext uri="{FF2B5EF4-FFF2-40B4-BE49-F238E27FC236}">
                <a16:creationId xmlns:a16="http://schemas.microsoft.com/office/drawing/2014/main" id="{C036F4E5-6292-4219-88FF-1E603CB974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784" y="1190625"/>
            <a:ext cx="5095875" cy="447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2824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02F3B-912E-4AD6-B69E-B0F579C1CEBD}"/>
              </a:ext>
            </a:extLst>
          </p:cNvPr>
          <p:cNvSpPr>
            <a:spLocks noGrp="1"/>
          </p:cNvSpPr>
          <p:nvPr>
            <p:ph type="title"/>
          </p:nvPr>
        </p:nvSpPr>
        <p:spPr>
          <a:xfrm>
            <a:off x="376805" y="98026"/>
            <a:ext cx="3890966" cy="1077781"/>
          </a:xfrm>
        </p:spPr>
        <p:txBody>
          <a:bodyPr/>
          <a:lstStyle/>
          <a:p>
            <a:r>
              <a:rPr lang="en-US" dirty="0"/>
              <a:t>Feasibility Study</a:t>
            </a:r>
          </a:p>
        </p:txBody>
      </p:sp>
      <p:sp>
        <p:nvSpPr>
          <p:cNvPr id="3" name="Content Placeholder 2">
            <a:extLst>
              <a:ext uri="{FF2B5EF4-FFF2-40B4-BE49-F238E27FC236}">
                <a16:creationId xmlns:a16="http://schemas.microsoft.com/office/drawing/2014/main" id="{3CA16E7F-01E6-485C-B014-29823F94A317}"/>
              </a:ext>
            </a:extLst>
          </p:cNvPr>
          <p:cNvSpPr>
            <a:spLocks noGrp="1"/>
          </p:cNvSpPr>
          <p:nvPr>
            <p:ph idx="1"/>
          </p:nvPr>
        </p:nvSpPr>
        <p:spPr>
          <a:xfrm>
            <a:off x="575916" y="1736521"/>
            <a:ext cx="3691855" cy="4689445"/>
          </a:xfrm>
        </p:spPr>
        <p:txBody>
          <a:bodyPr>
            <a:normAutofit fontScale="92500" lnSpcReduction="20000"/>
          </a:bodyPr>
          <a:lstStyle/>
          <a:p>
            <a:pPr marL="0" indent="0">
              <a:buNone/>
            </a:pPr>
            <a:r>
              <a:rPr lang="en-US" sz="2000" dirty="0"/>
              <a:t>A feasibility analysis was completed on the proposed project to illustrate the practicality of the proposed project.  </a:t>
            </a:r>
          </a:p>
          <a:p>
            <a:endParaRPr lang="en-US" sz="2000" dirty="0"/>
          </a:p>
          <a:p>
            <a:pPr marL="0" indent="0">
              <a:buNone/>
            </a:pPr>
            <a:r>
              <a:rPr lang="en-US" sz="2000" dirty="0"/>
              <a:t>Within the analysis, areas of possible concern were identified including within the operational area.  </a:t>
            </a:r>
          </a:p>
          <a:p>
            <a:endParaRPr lang="en-US" sz="2000" dirty="0"/>
          </a:p>
          <a:p>
            <a:pPr marL="0" indent="0">
              <a:buNone/>
            </a:pPr>
            <a:r>
              <a:rPr lang="en-US" sz="2000" dirty="0"/>
              <a:t>Specifically, there was a concern about disgruntled employees who could reduce the quality of the updated process.  However, disgruntled employees will be disgruntled whether this project was implemented or not – so this was not seen as a major issue for the project.  </a:t>
            </a:r>
          </a:p>
        </p:txBody>
      </p:sp>
      <p:pic>
        <p:nvPicPr>
          <p:cNvPr id="4098" name="Picture 2">
            <a:extLst>
              <a:ext uri="{FF2B5EF4-FFF2-40B4-BE49-F238E27FC236}">
                <a16:creationId xmlns:a16="http://schemas.microsoft.com/office/drawing/2014/main" id="{CDC649E3-9067-4D73-BE6D-10E1C7F7C2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9166" y="85239"/>
            <a:ext cx="7306203" cy="6525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6829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A8C6A-ABDD-4C96-8F9D-35BE80DA523F}"/>
              </a:ext>
            </a:extLst>
          </p:cNvPr>
          <p:cNvSpPr>
            <a:spLocks noGrp="1"/>
          </p:cNvSpPr>
          <p:nvPr>
            <p:ph type="title"/>
          </p:nvPr>
        </p:nvSpPr>
        <p:spPr>
          <a:xfrm>
            <a:off x="5297762" y="329184"/>
            <a:ext cx="6251110" cy="1783080"/>
          </a:xfrm>
        </p:spPr>
        <p:txBody>
          <a:bodyPr anchor="b">
            <a:normAutofit/>
          </a:bodyPr>
          <a:lstStyle/>
          <a:p>
            <a:r>
              <a:rPr lang="en-US" sz="5400" dirty="0"/>
              <a:t>Project Plan</a:t>
            </a:r>
          </a:p>
        </p:txBody>
      </p:sp>
      <p:sp>
        <p:nvSpPr>
          <p:cNvPr id="3" name="Content Placeholder 2">
            <a:extLst>
              <a:ext uri="{FF2B5EF4-FFF2-40B4-BE49-F238E27FC236}">
                <a16:creationId xmlns:a16="http://schemas.microsoft.com/office/drawing/2014/main" id="{B0C4237E-A77A-4F44-92F1-87DB6FC0E895}"/>
              </a:ext>
            </a:extLst>
          </p:cNvPr>
          <p:cNvSpPr>
            <a:spLocks noGrp="1"/>
          </p:cNvSpPr>
          <p:nvPr>
            <p:ph idx="1"/>
          </p:nvPr>
        </p:nvSpPr>
        <p:spPr>
          <a:xfrm>
            <a:off x="5297762" y="2706624"/>
            <a:ext cx="6251110" cy="3483864"/>
          </a:xfrm>
        </p:spPr>
        <p:txBody>
          <a:bodyPr>
            <a:normAutofit/>
          </a:bodyPr>
          <a:lstStyle/>
          <a:p>
            <a:r>
              <a:rPr lang="en-US" sz="2200" dirty="0"/>
              <a:t>Sprint Plan</a:t>
            </a:r>
          </a:p>
          <a:p>
            <a:r>
              <a:rPr lang="en-US" sz="2200" dirty="0"/>
              <a:t>Grantt Chart</a:t>
            </a:r>
          </a:p>
          <a:p>
            <a:pPr marL="0" indent="0">
              <a:buNone/>
            </a:pPr>
            <a:endParaRPr lang="en-US" sz="2200" dirty="0"/>
          </a:p>
        </p:txBody>
      </p:sp>
      <p:pic>
        <p:nvPicPr>
          <p:cNvPr id="5" name="Picture 4" descr="Rolls of blueprints">
            <a:extLst>
              <a:ext uri="{FF2B5EF4-FFF2-40B4-BE49-F238E27FC236}">
                <a16:creationId xmlns:a16="http://schemas.microsoft.com/office/drawing/2014/main" id="{3D631D6D-DD02-4C9B-BED2-F26754A5DBF9}"/>
              </a:ext>
            </a:extLst>
          </p:cNvPr>
          <p:cNvPicPr>
            <a:picLocks noChangeAspect="1"/>
          </p:cNvPicPr>
          <p:nvPr/>
        </p:nvPicPr>
        <p:blipFill rotWithShape="1">
          <a:blip r:embed="rId2"/>
          <a:srcRect l="54670" r="-1"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31736191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690</TotalTime>
  <Words>805</Words>
  <Application>Microsoft Office PowerPoint</Application>
  <PresentationFormat>Widescreen</PresentationFormat>
  <Paragraphs>82</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Times New Roman</vt:lpstr>
      <vt:lpstr>Wingdings</vt:lpstr>
      <vt:lpstr>Office Theme</vt:lpstr>
      <vt:lpstr>CIS280_Final Project  Team 6_Member Names:   Machot Lat Thiep Jeffrey Hager Alexandria Yeoman  </vt:lpstr>
      <vt:lpstr>Table of Contents</vt:lpstr>
      <vt:lpstr>Introduction</vt:lpstr>
      <vt:lpstr>Feasibility Analysis</vt:lpstr>
      <vt:lpstr>PowerPoint Presentation</vt:lpstr>
      <vt:lpstr>Problem Summary</vt:lpstr>
      <vt:lpstr>Pareto Chart Readmission Rate vs Hospital Volume</vt:lpstr>
      <vt:lpstr>Feasibility Study</vt:lpstr>
      <vt:lpstr>Project Plan</vt:lpstr>
      <vt:lpstr>Sprint Planning: User Stories</vt:lpstr>
      <vt:lpstr>Grantt Chart</vt:lpstr>
      <vt:lpstr>Requirements Models</vt:lpstr>
      <vt:lpstr>Fact Finding Overview</vt:lpstr>
      <vt:lpstr>Dataflow Diagrams</vt:lpstr>
      <vt:lpstr>Functional Decomposition Diagram (FDD)</vt:lpstr>
      <vt:lpstr>Data Flow Diagram</vt:lpstr>
      <vt:lpstr>Diagram 0</vt:lpstr>
      <vt:lpstr>UML/Object Modeling</vt:lpstr>
      <vt:lpstr>Object Relationship Diagram</vt:lpstr>
      <vt:lpstr>Use Case Diagram</vt:lpstr>
      <vt:lpstr>Activity Diagram</vt:lpstr>
      <vt:lpstr>State Transition Diagram</vt:lpstr>
      <vt:lpstr>Sequence Diagram</vt:lpstr>
      <vt:lpstr>PowerPoint Presentation</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Machot Lat Thiep</dc:creator>
  <cp:lastModifiedBy>Alexandria Yeoman</cp:lastModifiedBy>
  <cp:revision>29</cp:revision>
  <dcterms:created xsi:type="dcterms:W3CDTF">2021-03-14T23:44:33Z</dcterms:created>
  <dcterms:modified xsi:type="dcterms:W3CDTF">2021-03-21T06:10:00Z</dcterms:modified>
</cp:coreProperties>
</file>