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CE"/>
    <a:srgbClr val="5B9ACD"/>
    <a:srgbClr val="5D9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0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2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60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9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0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://www.localdata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ED693-167F-475D-856D-31883AF6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sz="2400" dirty="0">
                <a:latin typeface="+mn-ea"/>
                <a:ea typeface="+mn-ea"/>
              </a:rPr>
              <a:t>처음 시작하는 </a:t>
            </a:r>
            <a:br>
              <a:rPr lang="en-US" altLang="ko-KR" sz="4000" dirty="0">
                <a:latin typeface="+mn-ea"/>
                <a:ea typeface="+mn-ea"/>
              </a:rPr>
            </a:br>
            <a:r>
              <a:rPr lang="en-US" altLang="ko-KR" sz="4400" dirty="0">
                <a:latin typeface="+mn-ea"/>
                <a:ea typeface="+mn-ea"/>
              </a:rPr>
              <a:t>R </a:t>
            </a:r>
            <a:r>
              <a:rPr lang="ko-KR" altLang="en-US" sz="4400" dirty="0">
                <a:latin typeface="+mn-ea"/>
                <a:ea typeface="+mn-ea"/>
              </a:rPr>
              <a:t>데이터 분석 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F72B6-26F9-4B5A-BC5B-9ADF94B12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11</a:t>
            </a:r>
            <a:r>
              <a:rPr lang="ko-KR" altLang="en-US" dirty="0">
                <a:latin typeface="+mn-ea"/>
              </a:rPr>
              <a:t>강 프로젝트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/>
              <a:t>치킨집이 가장 많은 지역 찾기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746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FF1BA6-1E48-40C3-99E5-583022A1C3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A65455-FA42-46BB-81E6-9B4CF5C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업종별 데이터 다운로드 및 기초 가공</a:t>
            </a:r>
            <a:endParaRPr lang="en-US" altLang="ko-KR" dirty="0"/>
          </a:p>
          <a:p>
            <a:r>
              <a:rPr lang="ko-KR" altLang="en-US" dirty="0"/>
              <a:t>데이터 가공 및 트리 맵 표현하기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86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732C8-ED8D-44EE-8FD9-CAEE202E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60ACD-87C2-4D36-89AB-E5CC18EB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ko-KR" altLang="en-US" dirty="0" err="1"/>
              <a:t>맵을</a:t>
            </a:r>
            <a:r>
              <a:rPr lang="ko-KR" altLang="en-US" dirty="0"/>
              <a:t> 활용한 서대문구 </a:t>
            </a:r>
            <a:r>
              <a:rPr lang="ko-KR" altLang="en-US" dirty="0" err="1"/>
              <a:t>치킨집</a:t>
            </a:r>
            <a:r>
              <a:rPr lang="ko-KR" altLang="en-US" dirty="0"/>
              <a:t> 분포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1E135A-0314-4ECB-8641-18DBACA2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178377"/>
            <a:ext cx="5289001" cy="43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8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5A603-9598-4F8B-AB7C-D3038311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업종별 데이터 다운로드 및 기초 가공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A40D2-B07C-461C-A330-7534E9665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치킨집</a:t>
            </a:r>
            <a:r>
              <a:rPr lang="ko-KR" altLang="en-US" dirty="0"/>
              <a:t> 데이터 다운로드하기</a:t>
            </a:r>
            <a:endParaRPr lang="en-US" altLang="ko-KR" dirty="0"/>
          </a:p>
          <a:p>
            <a:pPr lvl="1"/>
            <a:r>
              <a:rPr lang="ko-KR" altLang="en-US" b="1" dirty="0">
                <a:effectLst/>
              </a:rPr>
              <a:t>지방행정 인허가 데이터개방 </a:t>
            </a:r>
            <a:r>
              <a:rPr lang="en-US" altLang="ko-KR" b="1" dirty="0">
                <a:effectLst/>
              </a:rPr>
              <a:t>: </a:t>
            </a:r>
            <a:r>
              <a:rPr lang="en-US" altLang="ko-KR" b="1" dirty="0">
                <a:effectLst/>
                <a:hlinkClick r:id="rId2"/>
              </a:rPr>
              <a:t>http://www.localdata.kr/</a:t>
            </a:r>
            <a:endParaRPr lang="en-US" altLang="ko-KR" b="1" dirty="0">
              <a:effectLst/>
            </a:endParaRP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F2567-5CFB-4F46-91BB-F125FEF4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2" y="2585506"/>
            <a:ext cx="4510241" cy="39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8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C673-7C78-4C17-8F26-A455645A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0183B-31E2-4A5E-84BA-C0ADB374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엑셀에서 필요 없는 데이터 제거하기</a:t>
            </a:r>
            <a:endParaRPr lang="en-US" altLang="ko-KR" dirty="0"/>
          </a:p>
          <a:p>
            <a:pPr lvl="1"/>
            <a:r>
              <a:rPr lang="ko-KR" altLang="en-US" dirty="0"/>
              <a:t>서울시의 업종별 데이터 파일</a:t>
            </a:r>
            <a:r>
              <a:rPr lang="en-US" altLang="ko-KR" dirty="0"/>
              <a:t>	</a:t>
            </a:r>
            <a:r>
              <a:rPr lang="ko-KR" altLang="en-US" dirty="0"/>
              <a:t>에서 일반음식점 파일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/>
              <a:t>주소 ‘서대문구’</a:t>
            </a:r>
            <a:r>
              <a:rPr lang="en-US" altLang="ko-KR" dirty="0"/>
              <a:t>, </a:t>
            </a:r>
            <a:r>
              <a:rPr lang="ko-KR" altLang="en-US" dirty="0"/>
              <a:t>업태 ‘호프</a:t>
            </a:r>
            <a:r>
              <a:rPr lang="en-US" altLang="ko-KR" dirty="0"/>
              <a:t>/</a:t>
            </a:r>
            <a:r>
              <a:rPr lang="ko-KR" altLang="en-US" dirty="0" err="1"/>
              <a:t>통닭’인</a:t>
            </a:r>
            <a:r>
              <a:rPr lang="ko-KR" altLang="en-US" dirty="0"/>
              <a:t> 데이터 </a:t>
            </a:r>
            <a:r>
              <a:rPr lang="en-US" altLang="ko-KR" dirty="0"/>
              <a:t>&gt; </a:t>
            </a:r>
            <a:r>
              <a:rPr lang="ko-KR" altLang="en-US" dirty="0"/>
              <a:t>소재지 전체 주소 </a:t>
            </a:r>
            <a:r>
              <a:rPr lang="en-US" altLang="ko-KR" dirty="0"/>
              <a:t>/ </a:t>
            </a:r>
            <a:r>
              <a:rPr lang="ko-KR" altLang="en-US" dirty="0"/>
              <a:t>사업장명</a:t>
            </a:r>
          </a:p>
          <a:p>
            <a:r>
              <a:rPr lang="ko-KR" altLang="en-US" dirty="0"/>
              <a:t>소재지전체주소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80FFE1-AC07-44C7-B069-6A403A5D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973940"/>
            <a:ext cx="6063001" cy="37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7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80511-5FCB-4994-8A3B-52C30C76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데이터 가공 및 트리 맵 표현하기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D2A92-CF57-4F1C-B38B-2277896A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소재지 전체 주소 가공하기</a:t>
            </a:r>
            <a:endParaRPr lang="en-US" altLang="ko-KR" dirty="0"/>
          </a:p>
          <a:p>
            <a:pPr lvl="1"/>
            <a:r>
              <a:rPr lang="ko-KR" altLang="en-US" dirty="0"/>
              <a:t>엑셀 파일 로드 </a:t>
            </a:r>
            <a:r>
              <a:rPr lang="en-US" altLang="ko-KR" dirty="0"/>
              <a:t>&gt; </a:t>
            </a:r>
            <a:r>
              <a:rPr lang="ko-KR" altLang="en-US" dirty="0"/>
              <a:t>소재지전체주소 에서 </a:t>
            </a:r>
            <a:r>
              <a:rPr lang="ko-KR" altLang="en-US" dirty="0" err="1"/>
              <a:t>동까지만</a:t>
            </a:r>
            <a:r>
              <a:rPr lang="ko-KR" altLang="en-US" dirty="0"/>
              <a:t> 추출</a:t>
            </a:r>
            <a:endParaRPr lang="en-US" altLang="ko-KR" dirty="0"/>
          </a:p>
          <a:p>
            <a:r>
              <a:rPr lang="ko-KR" altLang="en-US" dirty="0" err="1"/>
              <a:t>동별</a:t>
            </a:r>
            <a:r>
              <a:rPr lang="ko-KR" altLang="en-US" dirty="0"/>
              <a:t> 업소 개수 확인하기</a:t>
            </a:r>
            <a:endParaRPr lang="en-US" altLang="ko-KR" dirty="0"/>
          </a:p>
          <a:p>
            <a:pPr lvl="1"/>
            <a:r>
              <a:rPr lang="ko-KR" altLang="en-US" dirty="0" err="1"/>
              <a:t>동별</a:t>
            </a:r>
            <a:r>
              <a:rPr lang="ko-KR" altLang="en-US" dirty="0"/>
              <a:t> 사업장 수 도수분포표 작성 </a:t>
            </a:r>
            <a:r>
              <a:rPr lang="en-US" altLang="ko-KR" dirty="0"/>
              <a:t>&gt; </a:t>
            </a:r>
            <a:r>
              <a:rPr lang="ko-KR" altLang="en-US" dirty="0"/>
              <a:t>데이터 프레임 전환 </a:t>
            </a:r>
            <a:r>
              <a:rPr lang="en-US" altLang="ko-KR" dirty="0"/>
              <a:t>&gt; </a:t>
            </a:r>
            <a:r>
              <a:rPr lang="ko-KR" altLang="en-US" dirty="0" err="1"/>
              <a:t>트리맵</a:t>
            </a:r>
            <a:r>
              <a:rPr lang="ko-KR" altLang="en-US" dirty="0"/>
              <a:t> 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F4F5E6-015F-4C90-8B39-A38B6AA8F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3451770"/>
            <a:ext cx="4067007" cy="33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CDD6C36-34E3-40BA-9CAD-9BD6F62E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D19B4-A2E4-4D98-9D99-EB24CA284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59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0</TotalTime>
  <Words>99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Calisto MT</vt:lpstr>
      <vt:lpstr>Trebuchet MS</vt:lpstr>
      <vt:lpstr>Wingdings 2</vt:lpstr>
      <vt:lpstr>슬레이트</vt:lpstr>
      <vt:lpstr>처음 시작하는  R 데이터 분석 </vt:lpstr>
      <vt:lpstr>목차</vt:lpstr>
      <vt:lpstr>프로젝트 목표</vt:lpstr>
      <vt:lpstr>업종별 데이터 다운로드 및 기초 가공</vt:lpstr>
      <vt:lpstr>PowerPoint 프레젠테이션</vt:lpstr>
      <vt:lpstr>데이터 가공 및 트리 맵 표현하기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시작하는  R 데이터 분석 </dc:title>
  <dc:creator/>
  <cp:lastModifiedBy> </cp:lastModifiedBy>
  <cp:revision>2</cp:revision>
  <dcterms:created xsi:type="dcterms:W3CDTF">2018-10-03T14:37:22Z</dcterms:created>
  <dcterms:modified xsi:type="dcterms:W3CDTF">2018-10-03T14:37:26Z</dcterms:modified>
</cp:coreProperties>
</file>