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8" r:id="rId5"/>
    <p:sldId id="280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leanair.seoul.g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12</a:t>
            </a:r>
            <a:r>
              <a:rPr lang="ko-KR" altLang="en-US" dirty="0">
                <a:latin typeface="+mn-ea"/>
              </a:rPr>
              <a:t>강 프로젝트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지역별 미세먼지 농도 비교하기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 대기 환경 정보 다운로드</a:t>
            </a:r>
            <a:endParaRPr lang="en-US" altLang="ko-KR" dirty="0"/>
          </a:p>
          <a:p>
            <a:r>
              <a:rPr lang="ko-KR" altLang="en-US" dirty="0"/>
              <a:t>상자 그림으로 시각화 및 </a:t>
            </a:r>
            <a:r>
              <a:rPr lang="en-US" altLang="ko-KR" dirty="0"/>
              <a:t>t </a:t>
            </a:r>
            <a:r>
              <a:rPr lang="ko-KR" altLang="en-US" dirty="0"/>
              <a:t>검정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A7C8F-6C04-4E19-8404-326B59F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93D0C-133A-4971-B3A5-D7FB59E5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서울시의 구 중에서 성북구와 중구의 미세먼지 비교 및 지역별 차이 검정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B595D-6A0C-469C-97B5-F485AA60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08072"/>
            <a:ext cx="2709000" cy="3097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2BCA7D-DE9E-473B-84DD-3B474B4C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44" y="2308072"/>
            <a:ext cx="4448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AC66-504E-4BDA-B0D3-B5828FF8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서울시 대기 환경 정보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4DE1-2F79-4C5C-B9A8-CDEEA9AF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 일별 미세먼지 데이터 다운로드</a:t>
            </a:r>
            <a:endParaRPr lang="en-US" altLang="ko-KR" dirty="0"/>
          </a:p>
          <a:p>
            <a:pPr lvl="1"/>
            <a:r>
              <a:rPr lang="ko-KR" altLang="en-US" dirty="0"/>
              <a:t>서울특별시 대기환경정보 웹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http://cleanair.seoul.go.kr</a:t>
            </a:r>
            <a:endParaRPr lang="en-US" altLang="ko-KR" dirty="0"/>
          </a:p>
          <a:p>
            <a:pPr lvl="2"/>
            <a:r>
              <a:rPr lang="ko-KR" altLang="en-US" dirty="0"/>
              <a:t>대기통계 </a:t>
            </a:r>
            <a:r>
              <a:rPr lang="en-US" altLang="ko-KR" dirty="0"/>
              <a:t>&gt; </a:t>
            </a:r>
            <a:r>
              <a:rPr lang="ko-KR" altLang="en-US" dirty="0"/>
              <a:t>기간별 </a:t>
            </a:r>
            <a:r>
              <a:rPr lang="en-US" altLang="ko-KR" dirty="0"/>
              <a:t>&gt; </a:t>
            </a:r>
            <a:r>
              <a:rPr lang="ko-KR" altLang="en-US" dirty="0"/>
              <a:t>엑셀 다운로드</a:t>
            </a:r>
          </a:p>
        </p:txBody>
      </p:sp>
    </p:spTree>
    <p:extLst>
      <p:ext uri="{BB962C8B-B14F-4D97-AF65-F5344CB8AC3E}">
        <p14:creationId xmlns:p14="http://schemas.microsoft.com/office/powerpoint/2010/main" val="39407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8AA1B-60DA-4737-8EAC-66289B99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A4229-D2FE-459B-93BB-7E201E79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엑셀에서 필요한 데이터만 남기기</a:t>
            </a:r>
            <a:endParaRPr lang="en-US" altLang="ko-KR" dirty="0"/>
          </a:p>
          <a:p>
            <a:pPr lvl="1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측정소명</a:t>
            </a:r>
            <a:r>
              <a:rPr lang="en-US" altLang="ko-KR" dirty="0"/>
              <a:t>, </a:t>
            </a:r>
            <a:r>
              <a:rPr lang="ko-KR" altLang="en-US" dirty="0"/>
              <a:t>미세먼지 열만 추출</a:t>
            </a:r>
            <a:endParaRPr lang="en-US" altLang="ko-KR" dirty="0"/>
          </a:p>
          <a:p>
            <a:pPr lvl="1"/>
            <a:r>
              <a:rPr lang="ko-KR" altLang="en-US" dirty="0"/>
              <a:t>날짜 열의 데이터 서식을 텍스트로 변경</a:t>
            </a:r>
            <a:endParaRPr lang="en-US" altLang="ko-KR" dirty="0"/>
          </a:p>
          <a:p>
            <a:pPr lvl="1"/>
            <a:r>
              <a:rPr lang="ko-KR" altLang="en-US" dirty="0"/>
              <a:t>열제목을 </a:t>
            </a:r>
            <a:r>
              <a:rPr lang="en-US" altLang="ko-KR" dirty="0" err="1"/>
              <a:t>yyyymmdd</a:t>
            </a:r>
            <a:r>
              <a:rPr lang="en-US" altLang="ko-KR" dirty="0"/>
              <a:t>, area, </a:t>
            </a:r>
            <a:r>
              <a:rPr lang="en-US" altLang="ko-KR" dirty="0" err="1"/>
              <a:t>finedust</a:t>
            </a:r>
            <a:r>
              <a:rPr lang="en-US" altLang="ko-KR" dirty="0"/>
              <a:t> </a:t>
            </a:r>
            <a:r>
              <a:rPr lang="ko-KR" altLang="en-US" dirty="0"/>
              <a:t>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35426-6D08-4A98-9841-D65A3A3E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08665"/>
            <a:ext cx="2734800" cy="25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C1302-503D-48F6-A7E8-E3E44678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상자 그림으로 시각화 및 </a:t>
            </a:r>
            <a:r>
              <a:rPr lang="en-US" altLang="ko-KR" dirty="0"/>
              <a:t>t </a:t>
            </a:r>
            <a:r>
              <a:rPr lang="ko-KR" altLang="en-US" dirty="0"/>
              <a:t>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2A600-A173-4830-9751-E895A218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원시 데이터 가져오기 </a:t>
            </a:r>
            <a:endParaRPr lang="en-US" altLang="ko-KR" dirty="0"/>
          </a:p>
          <a:p>
            <a:pPr lvl="1"/>
            <a:r>
              <a:rPr lang="ko-KR" altLang="en-US" dirty="0"/>
              <a:t>엑셀 파일 로드 </a:t>
            </a:r>
            <a:r>
              <a:rPr lang="en-US" altLang="ko-KR" dirty="0"/>
              <a:t>&gt; </a:t>
            </a:r>
            <a:r>
              <a:rPr lang="ko-KR" altLang="en-US" dirty="0"/>
              <a:t>비교할 지역 데이터만 추출</a:t>
            </a:r>
            <a:endParaRPr lang="en-US" altLang="ko-KR" dirty="0"/>
          </a:p>
          <a:p>
            <a:r>
              <a:rPr lang="ko-KR" altLang="en-US" dirty="0"/>
              <a:t>데이터 현황 파악하기</a:t>
            </a:r>
            <a:endParaRPr lang="en-US" altLang="ko-KR" dirty="0"/>
          </a:p>
          <a:p>
            <a:pPr lvl="1"/>
            <a:r>
              <a:rPr lang="ko-KR" altLang="en-US" dirty="0"/>
              <a:t>날짜와 미세먼지 수치 데이터 개수 확인 </a:t>
            </a:r>
            <a:r>
              <a:rPr lang="en-US" altLang="ko-KR" dirty="0"/>
              <a:t>&gt; </a:t>
            </a:r>
            <a:r>
              <a:rPr lang="ko-KR" altLang="en-US" dirty="0"/>
              <a:t>기초 통계량 도출</a:t>
            </a:r>
            <a:endParaRPr lang="en-US" altLang="ko-KR" dirty="0"/>
          </a:p>
          <a:p>
            <a:r>
              <a:rPr lang="ko-KR" altLang="en-US" dirty="0"/>
              <a:t>분포 확인 및 가설 검정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88D7DA-38FC-4410-BE2A-F78AD063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2" y="3786333"/>
            <a:ext cx="2683200" cy="3071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DFA601-8975-4B7B-9C53-D242F899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51" y="4498253"/>
            <a:ext cx="38290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128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프로젝트 목표</vt:lpstr>
      <vt:lpstr>서울시 대기 환경 정보 다운로드</vt:lpstr>
      <vt:lpstr>PowerPoint 프레젠테이션</vt:lpstr>
      <vt:lpstr>상자 그림으로 시각화 및 t 검정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2018-10-03T14:36:57Z</dcterms:created>
  <dcterms:modified xsi:type="dcterms:W3CDTF">2018-10-03T14:37:04Z</dcterms:modified>
</cp:coreProperties>
</file>