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CE"/>
    <a:srgbClr val="5B9ACD"/>
    <a:srgbClr val="5D9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2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0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2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60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64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6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9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8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6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0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9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5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DFF08F-DC6B-4601-B491-B0F83F6DD2DA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4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s://apps.twitt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ED693-167F-475D-856D-31883AF69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sz="2400" dirty="0">
                <a:latin typeface="+mn-ea"/>
                <a:ea typeface="+mn-ea"/>
              </a:rPr>
              <a:t>처음 시작하는 </a:t>
            </a:r>
            <a:br>
              <a:rPr lang="en-US" altLang="ko-KR" sz="4000" dirty="0">
                <a:latin typeface="+mn-ea"/>
                <a:ea typeface="+mn-ea"/>
              </a:rPr>
            </a:br>
            <a:r>
              <a:rPr lang="en-US" altLang="ko-KR" sz="4400" dirty="0">
                <a:latin typeface="+mn-ea"/>
                <a:ea typeface="+mn-ea"/>
              </a:rPr>
              <a:t>R </a:t>
            </a:r>
            <a:r>
              <a:rPr lang="ko-KR" altLang="en-US" sz="4400" dirty="0">
                <a:latin typeface="+mn-ea"/>
                <a:ea typeface="+mn-ea"/>
              </a:rPr>
              <a:t>데이터 분석 </a:t>
            </a:r>
            <a:endParaRPr lang="ko-KR" altLang="en-US" sz="40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F72B6-26F9-4B5A-BC5B-9ADF94B12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13</a:t>
            </a:r>
            <a:r>
              <a:rPr lang="ko-KR" altLang="en-US" dirty="0">
                <a:latin typeface="+mn-ea"/>
              </a:rPr>
              <a:t>강 프로젝트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/>
              <a:t>트위터 키워드 </a:t>
            </a:r>
            <a:r>
              <a:rPr lang="ko-KR" altLang="en-US" dirty="0" err="1"/>
              <a:t>크롤링으로</a:t>
            </a:r>
            <a:r>
              <a:rPr lang="ko-KR" altLang="en-US" dirty="0"/>
              <a:t> </a:t>
            </a:r>
            <a:r>
              <a:rPr lang="ko-KR" altLang="en-US" dirty="0" err="1"/>
              <a:t>워드클라우드</a:t>
            </a:r>
            <a:r>
              <a:rPr lang="ko-KR" altLang="en-US" dirty="0"/>
              <a:t> 그리기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746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FF1BA6-1E48-40C3-99E5-583022A1C3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A65455-FA42-46BB-81E6-9B4CF5CC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트위터 </a:t>
            </a:r>
            <a:r>
              <a:rPr lang="en-US" altLang="ko-KR" dirty="0"/>
              <a:t>API </a:t>
            </a:r>
            <a:r>
              <a:rPr lang="ko-KR" altLang="en-US" dirty="0"/>
              <a:t>사용하기</a:t>
            </a:r>
            <a:endParaRPr lang="en-US" altLang="ko-KR" dirty="0"/>
          </a:p>
          <a:p>
            <a:r>
              <a:rPr lang="ko-KR" altLang="en-US" dirty="0"/>
              <a:t>트위터 키워드 검색 및 </a:t>
            </a:r>
            <a:r>
              <a:rPr lang="ko-KR" altLang="en-US" dirty="0" err="1"/>
              <a:t>워드클라우드</a:t>
            </a:r>
            <a:r>
              <a:rPr lang="ko-KR" altLang="en-US" dirty="0"/>
              <a:t> 표현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86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747A3-C390-48CD-8FE2-88EBD42C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57A2B-F9B1-40AB-82BC-6BC6085FF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트위터 </a:t>
            </a:r>
            <a:r>
              <a:rPr lang="en-US" altLang="ko-KR" dirty="0"/>
              <a:t>API</a:t>
            </a:r>
            <a:r>
              <a:rPr lang="ko-KR" altLang="en-US" dirty="0"/>
              <a:t>를 활용하여 키워드 검색을 한 결과를 </a:t>
            </a:r>
            <a:r>
              <a:rPr lang="ko-KR" altLang="en-US" dirty="0" err="1"/>
              <a:t>워드클라우드로</a:t>
            </a:r>
            <a:r>
              <a:rPr lang="ko-KR" altLang="en-US" dirty="0"/>
              <a:t> 표현하기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A29F6E-76B9-47DE-B6C3-3C60C9F4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246100"/>
            <a:ext cx="4578735" cy="342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F409A-EBC0-477A-9FCE-9A6231BE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트위터 </a:t>
            </a:r>
            <a:r>
              <a:rPr lang="en-US" altLang="ko-KR" dirty="0"/>
              <a:t>API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5CDD6-0BB1-4408-9A8A-CEA19C73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트위터 </a:t>
            </a:r>
            <a:r>
              <a:rPr lang="en-US" altLang="ko-KR" dirty="0"/>
              <a:t>APP </a:t>
            </a:r>
            <a:r>
              <a:rPr lang="ko-KR" altLang="en-US" dirty="0"/>
              <a:t>생성하기</a:t>
            </a:r>
            <a:endParaRPr lang="en-US" altLang="ko-KR" dirty="0"/>
          </a:p>
          <a:p>
            <a:pPr lvl="1"/>
            <a:r>
              <a:rPr lang="ko-KR" altLang="en-US" dirty="0"/>
              <a:t>트위터 </a:t>
            </a:r>
            <a:r>
              <a:rPr lang="en-US" altLang="ko-KR" dirty="0"/>
              <a:t>Application Management : </a:t>
            </a:r>
            <a:r>
              <a:rPr lang="en-US" altLang="ko-KR" dirty="0">
                <a:hlinkClick r:id="rId2"/>
              </a:rPr>
              <a:t>https://apps.twitter.com/</a:t>
            </a:r>
            <a:endParaRPr lang="en-US" altLang="ko-KR" dirty="0"/>
          </a:p>
          <a:p>
            <a:pPr lvl="1"/>
            <a:r>
              <a:rPr lang="en-US" altLang="ko-KR" dirty="0"/>
              <a:t>Create New App &gt; Create your Twitter application </a:t>
            </a:r>
          </a:p>
          <a:p>
            <a:endParaRPr lang="ko-KR" altLang="en-US" dirty="0"/>
          </a:p>
          <a:p>
            <a:r>
              <a:rPr lang="en-US" altLang="ko-KR" dirty="0"/>
              <a:t>API </a:t>
            </a:r>
            <a:r>
              <a:rPr lang="ko-KR" altLang="en-US" dirty="0"/>
              <a:t>키 생성하기</a:t>
            </a:r>
            <a:endParaRPr lang="en-US" altLang="ko-KR" dirty="0"/>
          </a:p>
          <a:p>
            <a:pPr lvl="1"/>
            <a:r>
              <a:rPr lang="en-US" altLang="ko-KR" dirty="0"/>
              <a:t>APP</a:t>
            </a:r>
            <a:r>
              <a:rPr lang="ko-KR" altLang="en-US" dirty="0"/>
              <a:t> 관리 페이지 </a:t>
            </a:r>
            <a:r>
              <a:rPr lang="en-US" altLang="ko-KR" dirty="0"/>
              <a:t>&gt; Keys and Access Tokens</a:t>
            </a:r>
          </a:p>
          <a:p>
            <a:pPr lvl="1"/>
            <a:r>
              <a:rPr lang="en-US" altLang="ko-KR" dirty="0"/>
              <a:t>Consumer Key, Consumer Secret</a:t>
            </a:r>
          </a:p>
          <a:p>
            <a:pPr lvl="1"/>
            <a:r>
              <a:rPr lang="en-US" altLang="ko-KR" dirty="0"/>
              <a:t>Access Token, Access Token Secret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985D4C-9B84-4BEA-8A43-BB1D94F25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846" y="2727747"/>
            <a:ext cx="4277134" cy="403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8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605A3-12FF-47D4-BDEB-656A8B6A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트위터 키워드 검색 및 </a:t>
            </a:r>
            <a:r>
              <a:rPr lang="ko-KR" altLang="en-US" dirty="0" err="1"/>
              <a:t>워드클라우드</a:t>
            </a:r>
            <a:r>
              <a:rPr lang="ko-KR" altLang="en-US" dirty="0"/>
              <a:t>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CAE65-06FF-4F0B-BC5B-FBF81774C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twitteR</a:t>
            </a:r>
            <a:r>
              <a:rPr lang="en-US" altLang="ko-KR" dirty="0"/>
              <a:t> </a:t>
            </a:r>
            <a:r>
              <a:rPr lang="ko-KR" altLang="en-US" dirty="0"/>
              <a:t>패키지 설치 및 </a:t>
            </a:r>
            <a:r>
              <a:rPr lang="en-US" altLang="ko-KR" dirty="0"/>
              <a:t>OAuth </a:t>
            </a:r>
            <a:r>
              <a:rPr lang="ko-KR" altLang="en-US" dirty="0"/>
              <a:t>인증하기</a:t>
            </a:r>
            <a:endParaRPr lang="en-US" altLang="ko-KR" dirty="0"/>
          </a:p>
          <a:p>
            <a:pPr lvl="1"/>
            <a:r>
              <a:rPr lang="ko-KR" altLang="en-US" dirty="0"/>
              <a:t>패키지 설치 </a:t>
            </a:r>
            <a:r>
              <a:rPr lang="en-US" altLang="ko-KR" dirty="0"/>
              <a:t>&gt; API </a:t>
            </a:r>
            <a:r>
              <a:rPr lang="ko-KR" altLang="en-US" dirty="0"/>
              <a:t>키로 </a:t>
            </a:r>
            <a:r>
              <a:rPr lang="en-US" altLang="ko-KR" dirty="0" err="1"/>
              <a:t>Oauth</a:t>
            </a:r>
            <a:r>
              <a:rPr lang="en-US" altLang="ko-KR" dirty="0"/>
              <a:t> </a:t>
            </a:r>
            <a:r>
              <a:rPr lang="ko-KR" altLang="en-US" dirty="0"/>
              <a:t>인증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키워드 검색 및 결과 값 가져오기</a:t>
            </a:r>
            <a:endParaRPr lang="en-US" altLang="ko-KR" dirty="0"/>
          </a:p>
          <a:p>
            <a:pPr lvl="1"/>
            <a:r>
              <a:rPr lang="en-US" altLang="ko-KR" dirty="0" err="1"/>
              <a:t>searchTwitter</a:t>
            </a:r>
            <a:r>
              <a:rPr lang="en-US" altLang="ko-KR" dirty="0"/>
              <a:t>()</a:t>
            </a:r>
            <a:r>
              <a:rPr lang="ko-KR" altLang="en-US" dirty="0"/>
              <a:t> 함수로 키워드 검색 및 추출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588A5E-9924-4543-995F-85AD017E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924300"/>
            <a:ext cx="48101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3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F1FDD-556D-477D-AB15-C170E8F4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E2A55-5920-4FB2-A71F-5D94E20FF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텍스트에서 명사만 추출하기</a:t>
            </a:r>
            <a:endParaRPr lang="en-US" altLang="ko-KR" dirty="0"/>
          </a:p>
          <a:p>
            <a:pPr lvl="1"/>
            <a:r>
              <a:rPr lang="en-US" altLang="ko-KR" dirty="0" err="1"/>
              <a:t>KoNLP</a:t>
            </a:r>
            <a:r>
              <a:rPr lang="en-US" altLang="ko-KR" dirty="0"/>
              <a:t> </a:t>
            </a:r>
            <a:r>
              <a:rPr lang="ko-KR" altLang="en-US" dirty="0"/>
              <a:t>패키지 로드 </a:t>
            </a:r>
            <a:r>
              <a:rPr lang="en-US" altLang="ko-KR" dirty="0"/>
              <a:t>&gt; </a:t>
            </a:r>
            <a:r>
              <a:rPr lang="ko-KR" altLang="en-US" dirty="0"/>
              <a:t>명사 추출 </a:t>
            </a:r>
            <a:r>
              <a:rPr lang="en-US" altLang="ko-KR" dirty="0"/>
              <a:t>&gt; </a:t>
            </a:r>
            <a:r>
              <a:rPr lang="ko-KR" altLang="en-US" dirty="0"/>
              <a:t>불필요한 데이터 제거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워드클라우드로</a:t>
            </a:r>
            <a:r>
              <a:rPr lang="ko-KR" altLang="en-US" dirty="0"/>
              <a:t> 표현하기</a:t>
            </a:r>
            <a:endParaRPr lang="en-US" altLang="ko-KR" dirty="0"/>
          </a:p>
          <a:p>
            <a:pPr lvl="1"/>
            <a:r>
              <a:rPr lang="en-US" altLang="ko-KR" dirty="0"/>
              <a:t>Wordcloud2 </a:t>
            </a:r>
            <a:r>
              <a:rPr lang="ko-KR" altLang="en-US" dirty="0"/>
              <a:t>패키지 로드 </a:t>
            </a:r>
            <a:r>
              <a:rPr lang="en-US" altLang="ko-KR" dirty="0"/>
              <a:t>&gt; </a:t>
            </a:r>
            <a:r>
              <a:rPr lang="ko-KR" altLang="en-US" dirty="0" err="1"/>
              <a:t>워드클라우드</a:t>
            </a:r>
            <a:r>
              <a:rPr lang="ko-KR" altLang="en-US" dirty="0"/>
              <a:t> 표현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2993DA-B078-4D8A-8AF0-BABD3D9DD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761824"/>
            <a:ext cx="4137402" cy="30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0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CDD6C36-34E3-40BA-9CAD-9BD6F62E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2D19B4-A2E4-4D98-9D99-EB24CA284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59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0</TotalTime>
  <Words>137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돋움</vt:lpstr>
      <vt:lpstr>Calisto MT</vt:lpstr>
      <vt:lpstr>Trebuchet MS</vt:lpstr>
      <vt:lpstr>Wingdings 2</vt:lpstr>
      <vt:lpstr>슬레이트</vt:lpstr>
      <vt:lpstr>처음 시작하는  R 데이터 분석 </vt:lpstr>
      <vt:lpstr>목차</vt:lpstr>
      <vt:lpstr>프로젝트 목표</vt:lpstr>
      <vt:lpstr>트위터 API 사용하기</vt:lpstr>
      <vt:lpstr>트위터 키워드 검색 및 워드클라우드 표현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처음 시작하는  R 데이터 분석 </dc:title>
  <dc:creator/>
  <cp:lastModifiedBy> </cp:lastModifiedBy>
  <cp:revision>2</cp:revision>
  <dcterms:created xsi:type="dcterms:W3CDTF">2018-10-03T14:37:11Z</dcterms:created>
  <dcterms:modified xsi:type="dcterms:W3CDTF">2018-10-03T14:37:17Z</dcterms:modified>
</cp:coreProperties>
</file>