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7" r:id="rId4"/>
    <p:sldId id="278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15</a:t>
            </a:r>
            <a:r>
              <a:rPr lang="ko-KR" altLang="en-US">
                <a:latin typeface="+mn-ea"/>
              </a:rPr>
              <a:t>강 </a:t>
            </a:r>
            <a:r>
              <a:rPr lang="ko-KR" altLang="en-US"/>
              <a:t>통계 </a:t>
            </a:r>
            <a:r>
              <a:rPr lang="ko-KR" altLang="en-US" dirty="0"/>
              <a:t>분석 기법 맛보기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카이제곱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을 설치하고 실행하기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R </a:t>
            </a:r>
            <a:r>
              <a:rPr lang="ko-KR" altLang="en-US" dirty="0">
                <a:latin typeface="+mn-ea"/>
              </a:rPr>
              <a:t>스튜디오 설치와 기본 환경 설정하기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새로운 스크립트 생성 및 코드 실행하기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도움말 사용하기</a:t>
            </a: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BD920-6317-4386-BAF3-C0B5770E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변수 간의 차이를 확인하는 </a:t>
            </a: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6A8DD-F25D-43FC-B9DC-5E8C4B19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  <a:r>
              <a:rPr lang="en-US" altLang="ko-KR" dirty="0"/>
              <a:t>(x2,chi square test)</a:t>
            </a:r>
          </a:p>
          <a:p>
            <a:pPr lvl="1"/>
            <a:r>
              <a:rPr lang="ko-KR" altLang="en-US" dirty="0"/>
              <a:t>독립 변수와 종속 변수가 서로 독립적인지</a:t>
            </a:r>
            <a:r>
              <a:rPr lang="en-US" altLang="ko-KR" dirty="0"/>
              <a:t>, </a:t>
            </a:r>
            <a:r>
              <a:rPr lang="ko-KR" altLang="en-US" dirty="0"/>
              <a:t>상관관계인지 검정하는 통계 기법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FA8AC-9A68-4ED7-A264-C3CCFFDD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3067488"/>
            <a:ext cx="2705100" cy="2790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79100B-8075-42FD-BC53-2C341D5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067488"/>
            <a:ext cx="4772025" cy="1714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49A06-114F-4A75-848C-37DAB5C0D867}"/>
              </a:ext>
            </a:extLst>
          </p:cNvPr>
          <p:cNvSpPr/>
          <p:nvPr/>
        </p:nvSpPr>
        <p:spPr>
          <a:xfrm>
            <a:off x="3042676" y="248777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R="5000" algn="ctr"/>
            <a:r>
              <a:rPr lang="en-US" altLang="ko-KR" sz="2200" dirty="0" err="1">
                <a:latin typeface="TUSATW+D2Coding"/>
              </a:rPr>
              <a:t>chisq.test</a:t>
            </a:r>
            <a:r>
              <a:rPr lang="en-US" altLang="ko-KR" sz="2200" dirty="0">
                <a:latin typeface="TUSATW+D2Coding"/>
              </a:rPr>
              <a:t>(</a:t>
            </a:r>
            <a:r>
              <a:rPr lang="ko-KR" altLang="en-US" sz="2200" dirty="0" err="1">
                <a:latin typeface="ULELHU+D2Coding"/>
              </a:rPr>
              <a:t>변수명</a:t>
            </a:r>
            <a:r>
              <a:rPr lang="en-US" altLang="ko-KR" sz="2200" dirty="0">
                <a:latin typeface="TUSATW+D2Coding"/>
              </a:rPr>
              <a:t>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103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6F0C8-38E1-4122-9A13-C2575C66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변수 간의 연관성을 확인하는 상관분석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6F85F-3230-49DF-B749-60C45417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상관분석</a:t>
            </a:r>
            <a:r>
              <a:rPr lang="en-US" altLang="ko-KR" dirty="0"/>
              <a:t>(Correlation Analysis)</a:t>
            </a:r>
          </a:p>
          <a:p>
            <a:pPr lvl="1"/>
            <a:r>
              <a:rPr lang="ko-KR" altLang="en-US" dirty="0"/>
              <a:t>두 개의 연속형 변수 간의 상관관계를 나타내는 분석 기법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A2A3AA-C1C7-48CA-B519-C230EC511AE1}"/>
              </a:ext>
            </a:extLst>
          </p:cNvPr>
          <p:cNvSpPr/>
          <p:nvPr/>
        </p:nvSpPr>
        <p:spPr>
          <a:xfrm>
            <a:off x="3042676" y="248777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R="5000" algn="ctr"/>
            <a:r>
              <a:rPr lang="en-US" altLang="ko-KR" sz="2200" dirty="0" err="1">
                <a:latin typeface="TUSATW+D2Coding"/>
              </a:rPr>
              <a:t>cor.test</a:t>
            </a:r>
            <a:r>
              <a:rPr lang="en-US" altLang="ko-KR" sz="2200" dirty="0">
                <a:latin typeface="TUSATW+D2Coding"/>
              </a:rPr>
              <a:t>(</a:t>
            </a:r>
            <a:r>
              <a:rPr lang="ko-KR" altLang="en-US" sz="2200" dirty="0">
                <a:latin typeface="ULELHU+D2Coding"/>
              </a:rPr>
              <a:t>변수 </a:t>
            </a:r>
            <a:r>
              <a:rPr lang="en-US" altLang="ko-KR" sz="2200" dirty="0">
                <a:latin typeface="TUSATW+D2Coding"/>
              </a:rPr>
              <a:t>1</a:t>
            </a:r>
            <a:r>
              <a:rPr lang="en-US" altLang="ko-KR" sz="2200" dirty="0">
                <a:latin typeface="ULELHU+D2Coding"/>
              </a:rPr>
              <a:t>, </a:t>
            </a:r>
            <a:r>
              <a:rPr lang="ko-KR" altLang="en-US" sz="2200" dirty="0">
                <a:latin typeface="ULELHU+D2Coding"/>
              </a:rPr>
              <a:t>변수 </a:t>
            </a:r>
            <a:r>
              <a:rPr lang="en-US" altLang="ko-KR" sz="2200" dirty="0">
                <a:latin typeface="TUSATW+D2Coding"/>
              </a:rPr>
              <a:t>2)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5EA9A-1183-4D55-A56B-341B6659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049406"/>
            <a:ext cx="4772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3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858F-BAE0-4CA9-9D81-717CD6ED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간 평균을 비교하는 </a:t>
            </a:r>
            <a:r>
              <a:rPr lang="en-US" altLang="ko-KR" dirty="0"/>
              <a:t>t </a:t>
            </a:r>
            <a:r>
              <a:rPr lang="ko-KR" altLang="en-US" dirty="0"/>
              <a:t>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7328E-0FB6-4E30-B1AC-0D1D6609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 </a:t>
            </a:r>
            <a:r>
              <a:rPr lang="ko-KR" altLang="en-US" dirty="0"/>
              <a:t>검정</a:t>
            </a:r>
            <a:r>
              <a:rPr lang="en-US" altLang="ko-KR" dirty="0"/>
              <a:t>(t-test)</a:t>
            </a:r>
          </a:p>
          <a:p>
            <a:pPr lvl="1"/>
            <a:r>
              <a:rPr lang="ko-KR" altLang="en-US" dirty="0"/>
              <a:t>변수가 정규분포일 때 사용할 수 있는 방법</a:t>
            </a:r>
            <a:endParaRPr lang="en-US" altLang="ko-KR" dirty="0"/>
          </a:p>
          <a:p>
            <a:pPr lvl="1"/>
            <a:r>
              <a:rPr lang="ko-KR" altLang="en-US" dirty="0"/>
              <a:t>두 그룹 간 평균이 얼마나 차이 나는지 검증하는 분석 기법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83D56F-D34E-49A2-9003-31E3ADC3331A}"/>
              </a:ext>
            </a:extLst>
          </p:cNvPr>
          <p:cNvSpPr/>
          <p:nvPr/>
        </p:nvSpPr>
        <p:spPr>
          <a:xfrm>
            <a:off x="2426085" y="2898671"/>
            <a:ext cx="73291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00" algn="ctr"/>
            <a:r>
              <a:rPr lang="en-US" altLang="ko-KR" sz="2200" dirty="0" err="1">
                <a:latin typeface="TUSATW+D2Coding"/>
              </a:rPr>
              <a:t>t.test</a:t>
            </a:r>
            <a:r>
              <a:rPr lang="en-US" altLang="ko-KR" sz="2200" dirty="0">
                <a:latin typeface="TUSATW+D2Coding"/>
              </a:rPr>
              <a:t>(data = </a:t>
            </a:r>
            <a:r>
              <a:rPr lang="ko-KR" altLang="en-US" sz="2200" dirty="0">
                <a:latin typeface="ULELHU+D2Coding"/>
              </a:rPr>
              <a:t>데이터 세트</a:t>
            </a:r>
            <a:r>
              <a:rPr lang="en-US" altLang="ko-KR" sz="2200" dirty="0">
                <a:latin typeface="ULELHU+D2Coding"/>
              </a:rPr>
              <a:t>, </a:t>
            </a:r>
            <a:r>
              <a:rPr lang="ko-KR" altLang="en-US" sz="2200" dirty="0">
                <a:latin typeface="ULELHU+D2Coding"/>
              </a:rPr>
              <a:t>변수 </a:t>
            </a:r>
            <a:r>
              <a:rPr lang="en-US" altLang="ko-KR" sz="2200" dirty="0">
                <a:latin typeface="TUSATW+D2Coding"/>
              </a:rPr>
              <a:t>2 </a:t>
            </a:r>
            <a:r>
              <a:rPr lang="en-US" altLang="ko-KR" sz="2200" dirty="0">
                <a:latin typeface="ULELHU+D2Coding"/>
              </a:rPr>
              <a:t>~ </a:t>
            </a:r>
            <a:r>
              <a:rPr lang="ko-KR" altLang="en-US" sz="2200" dirty="0">
                <a:latin typeface="ULELHU+D2Coding"/>
              </a:rPr>
              <a:t>변수 </a:t>
            </a:r>
            <a:r>
              <a:rPr lang="en-US" altLang="ko-KR" sz="2200" dirty="0">
                <a:latin typeface="TUSATW+D2Coding"/>
              </a:rPr>
              <a:t>1, </a:t>
            </a:r>
            <a:r>
              <a:rPr lang="en-US" altLang="ko-KR" sz="2200" dirty="0" err="1">
                <a:latin typeface="TUSATW+D2Coding"/>
              </a:rPr>
              <a:t>var.equal</a:t>
            </a:r>
            <a:r>
              <a:rPr lang="en-US" altLang="ko-KR" sz="2200" dirty="0">
                <a:latin typeface="TUSATW+D2Coding"/>
              </a:rPr>
              <a:t> = T)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A7152-2521-4432-BD2D-56C1B7EF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358281"/>
            <a:ext cx="47053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140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TUSATW+D2Coding</vt:lpstr>
      <vt:lpstr>ULELHU+D2Coding</vt:lpstr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변수 간의 차이를 확인하는 카이제곱 검정</vt:lpstr>
      <vt:lpstr>변수 간의 연관성을 확인하는 상관분석</vt:lpstr>
      <vt:lpstr>그룹 간 평균을 비교하는 t 검정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2018-10-03T14:38:56Z</dcterms:created>
  <dcterms:modified xsi:type="dcterms:W3CDTF">2018-10-03T14:39:01Z</dcterms:modified>
</cp:coreProperties>
</file>