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81" r:id="rId5"/>
    <p:sldId id="277" r:id="rId6"/>
    <p:sldId id="282" r:id="rId7"/>
    <p:sldId id="279" r:id="rId8"/>
    <p:sldId id="283" r:id="rId9"/>
    <p:sldId id="280" r:id="rId10"/>
    <p:sldId id="284" r:id="rId11"/>
    <p:sldId id="28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95A73-42DE-4767-8D4A-1CEBC8CC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AAF59739-97AB-4A92-85F4-5E6DECF7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4" y="565270"/>
            <a:ext cx="10515599" cy="931022"/>
          </a:xfrm>
          <a:prstGeom prst="rect">
            <a:avLst/>
          </a:prstGeom>
        </p:spPr>
        <p:txBody>
          <a:bodyPr anchor="ctr"/>
          <a:lstStyle>
            <a:lvl1pPr algn="l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7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Chapter 04 </a:t>
            </a:r>
            <a:r>
              <a:rPr lang="ko-KR" altLang="en-US" dirty="0">
                <a:latin typeface="+mn-ea"/>
              </a:rPr>
              <a:t>데이터 수집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분석할 데이터를 준비한다</a:t>
            </a: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063703-89DA-4893-931F-EE5929C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*.</a:t>
            </a:r>
            <a:r>
              <a:rPr lang="en-US" altLang="ko-KR" dirty="0" err="1"/>
              <a:t>rda</a:t>
            </a:r>
            <a:r>
              <a:rPr lang="en-US" altLang="ko-KR" dirty="0"/>
              <a:t> </a:t>
            </a:r>
            <a:r>
              <a:rPr lang="ko-KR" altLang="en-US" dirty="0"/>
              <a:t>파일 불러오기</a:t>
            </a:r>
            <a:endParaRPr lang="en-US" altLang="ko-KR" dirty="0"/>
          </a:p>
          <a:p>
            <a:pPr lvl="2"/>
            <a:r>
              <a:rPr lang="en-US" altLang="ko-KR" dirty="0"/>
              <a:t>load()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84D565-CFFE-4E22-BD39-71646291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348976-B2C9-4828-A8BA-69A2E9D0C097}"/>
              </a:ext>
            </a:extLst>
          </p:cNvPr>
          <p:cNvSpPr/>
          <p:nvPr/>
        </p:nvSpPr>
        <p:spPr>
          <a:xfrm>
            <a:off x="4817922" y="2469606"/>
            <a:ext cx="25894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+mn-ea"/>
              </a:rPr>
              <a:t>load(“</a:t>
            </a:r>
            <a:r>
              <a:rPr lang="ko-KR" altLang="en-US" sz="2000" dirty="0">
                <a:latin typeface="+mn-ea"/>
              </a:rPr>
              <a:t>경로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파일명”</a:t>
            </a:r>
            <a:r>
              <a:rPr lang="en-US" altLang="ko-KR" sz="2000" dirty="0">
                <a:latin typeface="+mn-ea"/>
              </a:rPr>
              <a:t>)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7B389-CF55-46B6-8FC8-7293442B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891935"/>
            <a:ext cx="9000000" cy="12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CFB082-9A72-4067-ABA1-1EC25419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사용성 높은 </a:t>
            </a:r>
            <a:r>
              <a:rPr lang="en-US" altLang="ko-KR" dirty="0"/>
              <a:t>CSV </a:t>
            </a:r>
            <a:r>
              <a:rPr lang="ko-KR" altLang="en-US" dirty="0"/>
              <a:t>또는 </a:t>
            </a:r>
            <a:r>
              <a:rPr lang="en-US" altLang="ko-KR" dirty="0"/>
              <a:t>TXT </a:t>
            </a:r>
            <a:r>
              <a:rPr lang="ko-KR" altLang="en-US" dirty="0"/>
              <a:t>파일로 저장하기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58DD28-7301-4915-A163-D9ED1769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A3F27-45FB-4E2B-A447-40FA8D23F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248817"/>
            <a:ext cx="9000000" cy="1849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D0B8A4-DDAC-4440-BD05-634DDDBE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9427"/>
            <a:ext cx="9000000" cy="184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원시 자료 입력 및 엑셀 파일 준비하기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read.table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함수로 </a:t>
            </a:r>
            <a:r>
              <a:rPr lang="en-US" altLang="ko-KR" dirty="0">
                <a:latin typeface="+mn-ea"/>
              </a:rPr>
              <a:t>TXT </a:t>
            </a:r>
            <a:r>
              <a:rPr lang="ko-KR" altLang="en-US" dirty="0">
                <a:latin typeface="+mn-ea"/>
              </a:rPr>
              <a:t>파일 가져오기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직관적인 메뉴로 원시 데이터 가져오기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 </a:t>
            </a:r>
            <a:r>
              <a:rPr lang="ko-KR" altLang="en-US" dirty="0">
                <a:latin typeface="+mn-ea"/>
              </a:rPr>
              <a:t>데이터 저장하고 불러오기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591C-A506-4F0D-A74B-7EAF94B9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원시 자료 입력하기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데이터를 변수에 할당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142F1-55DE-41F6-B100-F94FA73B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5" y="565270"/>
            <a:ext cx="10193476" cy="93102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+mn-ea"/>
              </a:rPr>
              <a:t>원시 자료 입력 및 엑셀 파일 준비하기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F738E-9592-4260-9777-5E6E6BA7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717"/>
            <a:ext cx="9000000" cy="29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493BF2-46C3-44F7-A628-127D5AA8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엑셀파일 불러오기</a:t>
            </a:r>
            <a:endParaRPr lang="en-US" altLang="ko-KR" dirty="0"/>
          </a:p>
          <a:p>
            <a:pPr lvl="1"/>
            <a:r>
              <a:rPr lang="en-US" altLang="ko-KR" dirty="0" err="1"/>
              <a:t>readxl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DC46CA-A5C1-4434-AA03-DB419570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94241-42D9-41D7-85CC-216A18D6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850221"/>
            <a:ext cx="9000000" cy="1151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1FEFD5-E6CC-4A17-BC67-88969597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4282940"/>
            <a:ext cx="9000000" cy="1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C9E942-EE16-4522-9E6E-90E50CFD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탭으로 구분된 </a:t>
            </a:r>
            <a:r>
              <a:rPr lang="en-US" altLang="ko-KR" dirty="0"/>
              <a:t>TXT</a:t>
            </a:r>
            <a:r>
              <a:rPr lang="ko-KR" altLang="en-US" dirty="0"/>
              <a:t> 파일 가져오기</a:t>
            </a:r>
            <a:endParaRPr lang="en-US" altLang="ko-KR" dirty="0"/>
          </a:p>
          <a:p>
            <a:pPr marL="36900" indent="0">
              <a:buNone/>
            </a:pPr>
            <a:endParaRPr lang="ko-KR" altLang="en-US" dirty="0"/>
          </a:p>
          <a:p>
            <a:pPr lvl="1"/>
            <a:r>
              <a:rPr lang="en-US" altLang="ko-KR" dirty="0"/>
              <a:t>header : </a:t>
            </a:r>
            <a:r>
              <a:rPr lang="ko-KR" altLang="en-US" dirty="0"/>
              <a:t>원시 데이터에서 </a:t>
            </a:r>
            <a:r>
              <a:rPr lang="en-US" altLang="ko-KR" dirty="0"/>
              <a:t>1</a:t>
            </a:r>
            <a:r>
              <a:rPr lang="ko-KR" altLang="en-US" dirty="0"/>
              <a:t>행이 변수명인지 아닌지 판단</a:t>
            </a:r>
            <a:r>
              <a:rPr lang="en-US" altLang="ko-KR" dirty="0"/>
              <a:t>(1</a:t>
            </a:r>
            <a:r>
              <a:rPr lang="ko-KR" altLang="en-US" dirty="0"/>
              <a:t>행이 변수명이면 </a:t>
            </a:r>
            <a:r>
              <a:rPr lang="en-US" altLang="ko-KR" dirty="0"/>
              <a:t>header = TRUE)</a:t>
            </a:r>
          </a:p>
          <a:p>
            <a:pPr lvl="1"/>
            <a:r>
              <a:rPr lang="en-US" altLang="ko-KR" dirty="0"/>
              <a:t>skip : </a:t>
            </a:r>
            <a:r>
              <a:rPr lang="ko-KR" altLang="en-US" dirty="0"/>
              <a:t>특정 행까지 제외하고 데이터 가져오기</a:t>
            </a:r>
            <a:r>
              <a:rPr lang="en-US" altLang="ko-KR" dirty="0"/>
              <a:t>(3</a:t>
            </a:r>
            <a:r>
              <a:rPr lang="ko-KR" altLang="en-US" dirty="0"/>
              <a:t>행부터 가져오려면 </a:t>
            </a:r>
            <a:r>
              <a:rPr lang="en-US" altLang="ko-KR" dirty="0"/>
              <a:t>skip=2)</a:t>
            </a:r>
          </a:p>
          <a:p>
            <a:pPr lvl="1"/>
            <a:r>
              <a:rPr lang="en-US" altLang="ko-KR" dirty="0" err="1"/>
              <a:t>nrows</a:t>
            </a:r>
            <a:r>
              <a:rPr lang="en-US" altLang="ko-KR" dirty="0"/>
              <a:t> : </a:t>
            </a:r>
            <a:r>
              <a:rPr lang="ko-KR" altLang="en-US" dirty="0"/>
              <a:t>특정 행까지 데이터 가져오기</a:t>
            </a:r>
            <a:r>
              <a:rPr lang="en-US" altLang="ko-KR" dirty="0"/>
              <a:t>(7</a:t>
            </a:r>
            <a:r>
              <a:rPr lang="ko-KR" altLang="en-US" dirty="0"/>
              <a:t>행까지 가져오려면 </a:t>
            </a:r>
            <a:r>
              <a:rPr lang="en-US" altLang="ko-KR" dirty="0" err="1"/>
              <a:t>nrows</a:t>
            </a:r>
            <a:r>
              <a:rPr lang="en-US" altLang="ko-KR" dirty="0"/>
              <a:t> = 7)</a:t>
            </a:r>
          </a:p>
          <a:p>
            <a:pPr lvl="1"/>
            <a:r>
              <a:rPr lang="en-US" altLang="ko-KR" dirty="0" err="1"/>
              <a:t>sep</a:t>
            </a:r>
            <a:r>
              <a:rPr lang="en-US" altLang="ko-KR" dirty="0"/>
              <a:t> : </a:t>
            </a:r>
            <a:r>
              <a:rPr lang="ko-KR" altLang="en-US" dirty="0"/>
              <a:t>데이터 </a:t>
            </a:r>
            <a:r>
              <a:rPr lang="ko-KR" altLang="en-US" dirty="0" err="1"/>
              <a:t>구분자</a:t>
            </a:r>
            <a:r>
              <a:rPr lang="ko-KR" altLang="en-US" dirty="0"/>
              <a:t> 지정</a:t>
            </a:r>
            <a:r>
              <a:rPr lang="en-US" altLang="ko-KR" dirty="0"/>
              <a:t>(</a:t>
            </a:r>
            <a:r>
              <a:rPr lang="ko-KR" altLang="en-US" dirty="0"/>
              <a:t>쉼표로 구분된 데이터가 있다면 </a:t>
            </a:r>
            <a:r>
              <a:rPr lang="en-US" altLang="ko-KR" dirty="0" err="1"/>
              <a:t>sep</a:t>
            </a:r>
            <a:r>
              <a:rPr lang="en-US" altLang="ko-KR" dirty="0"/>
              <a:t> = “,”)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55006B-14B3-4236-AD02-A48AAFE9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ea"/>
              </a:rPr>
              <a:t>read.table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함수로 </a:t>
            </a:r>
            <a:r>
              <a:rPr lang="en-US" altLang="ko-KR" dirty="0">
                <a:latin typeface="+mn-ea"/>
              </a:rPr>
              <a:t>TXT </a:t>
            </a:r>
            <a:r>
              <a:rPr lang="ko-KR" altLang="en-US" dirty="0">
                <a:latin typeface="+mn-ea"/>
              </a:rPr>
              <a:t>파일 가져오기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3D8D4F-7DD0-497B-A2FD-181EA5E68BB7}"/>
              </a:ext>
            </a:extLst>
          </p:cNvPr>
          <p:cNvSpPr/>
          <p:nvPr/>
        </p:nvSpPr>
        <p:spPr>
          <a:xfrm>
            <a:off x="4313300" y="2180644"/>
            <a:ext cx="3565400" cy="400110"/>
          </a:xfrm>
          <a:prstGeom prst="rect">
            <a:avLst/>
          </a:prstGeom>
        </p:spPr>
        <p:txBody>
          <a:bodyPr wrap="none" lIns="0">
            <a:normAutofit/>
          </a:bodyPr>
          <a:lstStyle/>
          <a:p>
            <a:pPr lvl="1" algn="ctr"/>
            <a:r>
              <a:rPr lang="en-US" altLang="ko-KR" sz="2000" dirty="0" err="1">
                <a:latin typeface="+mn-ea"/>
              </a:rPr>
              <a:t>read.table</a:t>
            </a:r>
            <a:r>
              <a:rPr lang="en-US" altLang="ko-KR" sz="2000" dirty="0">
                <a:latin typeface="+mn-ea"/>
              </a:rPr>
              <a:t>(“</a:t>
            </a:r>
            <a:r>
              <a:rPr lang="ko-KR" altLang="en-US" sz="2000" dirty="0">
                <a:latin typeface="+mn-ea"/>
              </a:rPr>
              <a:t>원시데이터</a:t>
            </a:r>
            <a:r>
              <a:rPr lang="en-US" altLang="ko-KR" sz="2000" dirty="0">
                <a:latin typeface="+mn-ea"/>
              </a:rPr>
              <a:t>”)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12C3B-9371-40FF-8929-97696B6C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4388660"/>
            <a:ext cx="9000000" cy="1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3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B56643-43B7-4B5E-BB04-E42B8785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쉼표로 구분된 </a:t>
            </a:r>
            <a:r>
              <a:rPr lang="en-US" altLang="ko-KR" dirty="0"/>
              <a:t>TXT </a:t>
            </a:r>
            <a:r>
              <a:rPr lang="ko-KR" altLang="en-US" dirty="0"/>
              <a:t>파일 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변수명을 추가하여 가져오기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5B67BC-F7FE-4E0E-8E9B-4A375736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C3B5D-D79E-4077-8154-28DDE57C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2226173"/>
            <a:ext cx="9000000" cy="1527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FD41BC-B2FD-4D29-90A0-C511695C4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4" y="4474536"/>
            <a:ext cx="9000000" cy="20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F245EE-8BAC-4617-90FE-C1825A7C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스튜디오 메뉴로 </a:t>
            </a:r>
            <a:r>
              <a:rPr lang="en-US" altLang="ko-KR" dirty="0"/>
              <a:t>TXT </a:t>
            </a:r>
            <a:r>
              <a:rPr lang="ko-KR" altLang="en-US" dirty="0"/>
              <a:t>파일 가져오기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스튜디오의 메뉴 바에서 </a:t>
            </a:r>
            <a:r>
              <a:rPr lang="en-US" altLang="ko-KR" dirty="0"/>
              <a:t>[File → Import Dataset → From Text (base)]</a:t>
            </a:r>
            <a:endParaRPr lang="ko-KR" altLang="en-US" dirty="0"/>
          </a:p>
          <a:p>
            <a:pPr lvl="1"/>
            <a:r>
              <a:rPr lang="en-US" altLang="ko-KR" dirty="0"/>
              <a:t>Select File to Import &gt; </a:t>
            </a:r>
            <a:r>
              <a:rPr lang="ko-KR" altLang="en-US" dirty="0"/>
              <a:t>원시 데이터가 저장된 경로 이동 </a:t>
            </a:r>
            <a:r>
              <a:rPr lang="en-US" altLang="ko-KR" dirty="0"/>
              <a:t>&gt; Open</a:t>
            </a:r>
          </a:p>
          <a:p>
            <a:pPr lvl="1"/>
            <a:r>
              <a:rPr lang="en-US" altLang="ko-KR" dirty="0"/>
              <a:t>Import Dataset &gt;  Input File </a:t>
            </a:r>
            <a:r>
              <a:rPr lang="ko-KR" altLang="en-US" dirty="0"/>
              <a:t>영역에서 변환될 데이터 세트 확인 </a:t>
            </a:r>
            <a:r>
              <a:rPr lang="en-US" altLang="ko-KR" dirty="0"/>
              <a:t>&gt; Import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 </a:t>
            </a:r>
            <a:r>
              <a:rPr lang="ko-KR" altLang="en-US" dirty="0"/>
              <a:t>스튜디오 메뉴로 </a:t>
            </a:r>
            <a:r>
              <a:rPr lang="en-US" altLang="ko-KR" dirty="0"/>
              <a:t>CSV</a:t>
            </a:r>
            <a:r>
              <a:rPr lang="ko-KR" altLang="en-US" dirty="0"/>
              <a:t> 파일 가져오기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스튜디오의 메뉴 바에서 </a:t>
            </a:r>
            <a:r>
              <a:rPr lang="en-US" altLang="ko-KR" dirty="0"/>
              <a:t>[File → Import Dataset → From Text (base)]</a:t>
            </a:r>
          </a:p>
          <a:p>
            <a:pPr lvl="1"/>
            <a:r>
              <a:rPr lang="en-US" altLang="ko-KR" dirty="0"/>
              <a:t>Select File to Import &gt; </a:t>
            </a:r>
            <a:r>
              <a:rPr lang="ko-KR" altLang="en-US" dirty="0"/>
              <a:t>원시 데이터가 저장된 경로 이동 </a:t>
            </a:r>
            <a:r>
              <a:rPr lang="en-US" altLang="ko-KR" dirty="0"/>
              <a:t>&gt; Open</a:t>
            </a:r>
          </a:p>
          <a:p>
            <a:pPr lvl="1"/>
            <a:r>
              <a:rPr lang="en-US" altLang="ko-KR" dirty="0"/>
              <a:t>Import Dataset &gt;  Input File </a:t>
            </a:r>
            <a:r>
              <a:rPr lang="ko-KR" altLang="en-US" dirty="0"/>
              <a:t>영역에서 변환될 데이터 세트 확인 </a:t>
            </a:r>
            <a:r>
              <a:rPr lang="en-US" altLang="ko-KR" dirty="0"/>
              <a:t>&gt; Import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AC4AA9-9DD7-48E1-8A08-FEAE4B09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직관적인 메뉴로 원시 데이터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2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71FFD-C3DD-46A3-A62B-EBEEA44B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스튜디오 메뉴로 엑셀 파일 가져오기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스튜디오의 메뉴 바에서 </a:t>
            </a:r>
            <a:r>
              <a:rPr lang="en-US" altLang="ko-KR" dirty="0"/>
              <a:t>[File → Import Dataset → From Excel]</a:t>
            </a:r>
          </a:p>
          <a:p>
            <a:pPr lvl="1"/>
            <a:r>
              <a:rPr lang="en-US" altLang="ko-KR" dirty="0"/>
              <a:t>Import Excel Data &gt; Browse &gt; </a:t>
            </a:r>
            <a:r>
              <a:rPr lang="ko-KR" altLang="en-US" dirty="0"/>
              <a:t>엑셀 파일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Import Options &gt;  Sheet </a:t>
            </a:r>
            <a:r>
              <a:rPr lang="ko-KR" altLang="en-US" dirty="0"/>
              <a:t>옵션 </a:t>
            </a:r>
            <a:r>
              <a:rPr lang="en-US" altLang="ko-KR" dirty="0"/>
              <a:t>&gt; Data Preview &gt; Code Preview &gt; Import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D78F18-BAB3-4E7D-AF12-AEB9109A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D8C1F-8F0F-425A-921F-5467CA77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RDA </a:t>
            </a:r>
            <a:r>
              <a:rPr lang="ko-KR" altLang="en-US" dirty="0"/>
              <a:t>파일로 저장하고 불러오기</a:t>
            </a:r>
            <a:endParaRPr lang="en-US" altLang="ko-KR" dirty="0"/>
          </a:p>
          <a:p>
            <a:pPr lvl="1"/>
            <a:r>
              <a:rPr lang="en-US" altLang="ko-KR" dirty="0"/>
              <a:t>*.</a:t>
            </a:r>
            <a:r>
              <a:rPr lang="en-US" altLang="ko-KR" dirty="0" err="1"/>
              <a:t>rda</a:t>
            </a:r>
            <a:r>
              <a:rPr lang="en-US" altLang="ko-KR" dirty="0"/>
              <a:t> </a:t>
            </a:r>
            <a:r>
              <a:rPr lang="ko-KR" altLang="en-US" dirty="0"/>
              <a:t>파일로 저장하기</a:t>
            </a:r>
            <a:endParaRPr lang="en-US" altLang="ko-KR" dirty="0"/>
          </a:p>
          <a:p>
            <a:pPr lvl="2"/>
            <a:r>
              <a:rPr lang="en-US" altLang="ko-KR" dirty="0"/>
              <a:t>save() </a:t>
            </a:r>
            <a:r>
              <a:rPr lang="ko-KR" altLang="en-US" dirty="0"/>
              <a:t>함수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DFF46B-6437-4D7C-BABA-3C9B712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R </a:t>
            </a:r>
            <a:r>
              <a:rPr lang="ko-KR" altLang="en-US" dirty="0">
                <a:latin typeface="+mn-ea"/>
              </a:rPr>
              <a:t>데이터 저장하고 불러오기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52575-D14A-4658-9683-F99BD93AD2A1}"/>
              </a:ext>
            </a:extLst>
          </p:cNvPr>
          <p:cNvSpPr/>
          <p:nvPr/>
        </p:nvSpPr>
        <p:spPr>
          <a:xfrm>
            <a:off x="4033551" y="3028890"/>
            <a:ext cx="4158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+mn-ea"/>
              </a:rPr>
              <a:t>save(</a:t>
            </a:r>
            <a:r>
              <a:rPr lang="ko-KR" altLang="en-US" sz="2000" dirty="0">
                <a:latin typeface="+mn-ea"/>
              </a:rPr>
              <a:t>데이터 세트</a:t>
            </a:r>
            <a:r>
              <a:rPr lang="en-US" altLang="ko-KR" sz="2000" dirty="0">
                <a:latin typeface="+mn-ea"/>
              </a:rPr>
              <a:t>, file = “</a:t>
            </a:r>
            <a:r>
              <a:rPr lang="ko-KR" altLang="en-US" sz="2000" dirty="0">
                <a:latin typeface="+mn-ea"/>
              </a:rPr>
              <a:t>파일명”</a:t>
            </a:r>
            <a:r>
              <a:rPr lang="en-US" altLang="ko-KR" sz="2000" dirty="0">
                <a:latin typeface="+mn-ea"/>
              </a:rPr>
              <a:t>)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720C7-DEED-4B5E-AEC3-3D19278E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4" y="3527499"/>
            <a:ext cx="9000000" cy="22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85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331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원시 자료 입력 및 엑셀 파일 준비하기</vt:lpstr>
      <vt:lpstr>PowerPoint 프레젠테이션</vt:lpstr>
      <vt:lpstr>read.table() 함수로 TXT 파일 가져오기</vt:lpstr>
      <vt:lpstr>PowerPoint 프레젠테이션</vt:lpstr>
      <vt:lpstr>직관적인 메뉴로 원시 데이터 가져오기</vt:lpstr>
      <vt:lpstr>PowerPoint 프레젠테이션</vt:lpstr>
      <vt:lpstr>R 데이터 저장하고 불러오기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2018-10-03T14:38:36Z</dcterms:created>
  <dcterms:modified xsi:type="dcterms:W3CDTF">2018-10-03T14:38:41Z</dcterms:modified>
</cp:coreProperties>
</file>