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강 패키지 </a:t>
            </a:r>
            <a:r>
              <a:rPr lang="en-US" altLang="ko-KR" dirty="0">
                <a:latin typeface="+mn-ea"/>
              </a:rPr>
              <a:t>: R</a:t>
            </a:r>
            <a:r>
              <a:rPr lang="ko-KR" altLang="en-US" dirty="0">
                <a:latin typeface="+mn-ea"/>
              </a:rPr>
              <a:t>에 기능을 더하다</a:t>
            </a: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필요할 때 추가해서 사용하는 패키지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패키지 설치 및 사용 방법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컴퓨터 간 동일한 패키지 환경 만들기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>
                <a:latin typeface="+mn-ea"/>
              </a:rPr>
              <a:t>(Package)</a:t>
            </a:r>
            <a:endParaRPr lang="ko-KR" altLang="en-US" dirty="0"/>
          </a:p>
          <a:p>
            <a:pPr lvl="1"/>
            <a:r>
              <a:rPr lang="ko-KR" altLang="en-US" dirty="0"/>
              <a:t>유사한 기능을 하는 함수를 한데 묶어 관리하는 꾸러미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  <a:p>
            <a:r>
              <a:rPr lang="ko-KR" altLang="en-US" dirty="0"/>
              <a:t>주요 패키지와 포함 함수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+mn-ea"/>
              </a:rPr>
              <a:t>필요할 때 추가해서 사용하는 패키지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315EEA-4030-41BB-8FB5-0C301AA3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29" y="1402121"/>
            <a:ext cx="4876055" cy="5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6A292E-99F4-4BF2-AE32-87245ADD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패키지 찾기</a:t>
            </a:r>
            <a:endParaRPr lang="en-US" altLang="ko-KR" dirty="0"/>
          </a:p>
          <a:p>
            <a:pPr lvl="1"/>
            <a:r>
              <a:rPr lang="en-US" altLang="ko-KR" dirty="0"/>
              <a:t>CRAN : </a:t>
            </a:r>
            <a:r>
              <a:rPr lang="en-US" altLang="ko-KR" dirty="0">
                <a:hlinkClick r:id="rId2"/>
              </a:rPr>
              <a:t>https://cran.r-project.org/web/packages/available_packages_by_name.html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BCE447-6B79-46D5-B760-9C5EE915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04581-E59F-44EE-8DA9-E890619C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2700338"/>
            <a:ext cx="8915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68CC19-D5A8-4A42-B9DC-27BD2788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세부 정보</a:t>
            </a:r>
            <a:endParaRPr lang="en-US" altLang="ko-KR" dirty="0"/>
          </a:p>
          <a:p>
            <a:pPr lvl="2"/>
            <a:r>
              <a:rPr lang="ko-KR" altLang="en-US" dirty="0"/>
              <a:t>현재</a:t>
            </a:r>
            <a:r>
              <a:rPr lang="en-US" altLang="ko-KR" dirty="0"/>
              <a:t>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만든 사람</a:t>
            </a:r>
            <a:r>
              <a:rPr lang="en-US" altLang="ko-KR" dirty="0"/>
              <a:t>, </a:t>
            </a:r>
            <a:r>
              <a:rPr lang="ko-KR" altLang="en-US" dirty="0"/>
              <a:t>배포 일자</a:t>
            </a:r>
            <a:r>
              <a:rPr lang="en-US" altLang="ko-KR" dirty="0"/>
              <a:t>, </a:t>
            </a:r>
            <a:r>
              <a:rPr lang="ko-KR" altLang="en-US" dirty="0"/>
              <a:t>의존성 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5D5553-F9AC-443F-ACE3-2FCE097D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A10CD-3CDC-4785-BEDE-B3AC4993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527328"/>
            <a:ext cx="6014747" cy="4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2610A7-C5A0-44E6-9E38-4ED2FD51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기능에 따른 패키지 분류</a:t>
            </a:r>
            <a:endParaRPr lang="en-US" altLang="ko-KR" dirty="0"/>
          </a:p>
          <a:p>
            <a:pPr lvl="2"/>
            <a:r>
              <a:rPr lang="en-US" altLang="ko-KR" dirty="0"/>
              <a:t>CRAN TASK : </a:t>
            </a:r>
            <a:r>
              <a:rPr lang="en-US" altLang="ko-KR" dirty="0">
                <a:hlinkClick r:id="rId2"/>
              </a:rPr>
              <a:t>https://cran.r-project.org/web/views/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A33A72-8F5F-4587-8130-EA0A0F28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90E19-619D-4E18-BAFA-94AD8B40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2631882"/>
            <a:ext cx="6669900" cy="4074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4A9414-EED2-425C-9C0C-C5CB5BA3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886" y="2631882"/>
            <a:ext cx="1476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8DBF44-3978-4219-9273-E88C8378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설치하기</a:t>
            </a:r>
            <a:endParaRPr lang="en-US" altLang="ko-KR" dirty="0"/>
          </a:p>
          <a:p>
            <a:pPr lvl="1"/>
            <a:r>
              <a:rPr lang="ko-KR" altLang="en-US" dirty="0"/>
              <a:t>함수를 이용하여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스튜디오의 인터페이스를 이용하여 설치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F39291-8B4C-4246-A3D6-E829E8F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 및 사용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836F13-D39E-4ED2-B98E-ABCD70225DF2}"/>
              </a:ext>
            </a:extLst>
          </p:cNvPr>
          <p:cNvSpPr/>
          <p:nvPr/>
        </p:nvSpPr>
        <p:spPr>
          <a:xfrm>
            <a:off x="4572000" y="2505132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TUSATW+D2Coding"/>
              </a:rPr>
              <a:t>install.packages</a:t>
            </a:r>
            <a:r>
              <a:rPr lang="en-US" altLang="ko-KR" dirty="0">
                <a:latin typeface="ULELHU+D2Coding"/>
              </a:rPr>
              <a:t>(“</a:t>
            </a:r>
            <a:r>
              <a:rPr lang="ko-KR" altLang="en-US" dirty="0">
                <a:latin typeface="ULELHU+D2Coding"/>
              </a:rPr>
              <a:t>패키지명”</a:t>
            </a:r>
            <a:r>
              <a:rPr lang="en-US" altLang="ko-KR" dirty="0">
                <a:latin typeface="ULELHU+D2Coding"/>
              </a:rPr>
              <a:t>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1035E-931D-4DDD-86A8-FA0BD336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946622"/>
            <a:ext cx="5067300" cy="514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D812FE-4B3E-48C6-8295-E7A392FC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163"/>
            <a:ext cx="3534600" cy="1985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63D0B-E849-419E-851B-7BCB1C07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23334"/>
            <a:ext cx="2373600" cy="17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0F9E79-537C-47C1-9909-34B6B0EC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확인 및 로드</a:t>
            </a:r>
            <a:endParaRPr lang="en-US" altLang="ko-KR" dirty="0"/>
          </a:p>
          <a:p>
            <a:pPr lvl="1"/>
            <a:r>
              <a:rPr lang="ko-KR" altLang="en-US" dirty="0"/>
              <a:t>패키지 설치 후 사용할 수 있도록 불러오는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2A8A5F-8B67-472B-A68F-1580202F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7C420-E243-43B5-A0FA-06CFAA29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950845"/>
            <a:ext cx="5048250" cy="59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E21770-6FF6-4882-8975-69AE7A75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0728"/>
            <a:ext cx="5038725" cy="57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EDE8B4-9B69-4741-A277-BB5F272B6C39}"/>
              </a:ext>
            </a:extLst>
          </p:cNvPr>
          <p:cNvSpPr/>
          <p:nvPr/>
        </p:nvSpPr>
        <p:spPr>
          <a:xfrm>
            <a:off x="4572000" y="2505132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USATW+D2Coding"/>
              </a:rPr>
              <a:t>library</a:t>
            </a:r>
            <a:r>
              <a:rPr lang="en-US" altLang="ko-KR" dirty="0">
                <a:latin typeface="ULELHU+D2Coding"/>
              </a:rPr>
              <a:t>(“</a:t>
            </a:r>
            <a:r>
              <a:rPr lang="ko-KR" altLang="en-US" dirty="0">
                <a:latin typeface="ULELHU+D2Coding"/>
              </a:rPr>
              <a:t>패키지명”</a:t>
            </a:r>
            <a:r>
              <a:rPr lang="en-US" altLang="ko-KR" dirty="0">
                <a:latin typeface="ULELHU+D2Coding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85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DBDA33-7920-4390-9A96-5F8BC1D4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폴더 압축하기 </a:t>
            </a:r>
            <a:endParaRPr lang="en-US" altLang="ko-KR" dirty="0"/>
          </a:p>
          <a:p>
            <a:pPr lvl="1"/>
            <a:r>
              <a:rPr lang="en-US" altLang="ko-KR" dirty="0"/>
              <a:t>library() </a:t>
            </a:r>
            <a:r>
              <a:rPr lang="ko-KR" altLang="en-US" dirty="0"/>
              <a:t>함수나 </a:t>
            </a:r>
            <a:r>
              <a:rPr lang="en-US" altLang="ko-KR" dirty="0"/>
              <a:t>Install Packages </a:t>
            </a:r>
            <a:r>
              <a:rPr lang="ko-KR" altLang="en-US" dirty="0"/>
              <a:t>창에 표시된 패키지 설치 폴더로 이동 </a:t>
            </a:r>
            <a:endParaRPr lang="en-US" altLang="ko-KR" dirty="0"/>
          </a:p>
          <a:p>
            <a:pPr lvl="1"/>
            <a:r>
              <a:rPr lang="ko-KR" altLang="en-US" dirty="0"/>
              <a:t>폴더로 구분된 모든 패키지 목록을 </a:t>
            </a:r>
            <a:r>
              <a:rPr lang="en-US" altLang="ko-KR" dirty="0"/>
              <a:t>zip </a:t>
            </a:r>
            <a:r>
              <a:rPr lang="ko-KR" altLang="en-US" dirty="0"/>
              <a:t>파일로 압축</a:t>
            </a:r>
            <a:endParaRPr lang="en-US" altLang="ko-KR" dirty="0"/>
          </a:p>
          <a:p>
            <a:r>
              <a:rPr lang="ko-KR" altLang="en-US" dirty="0"/>
              <a:t>전체 패키지 설치하기 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스튜디오의 </a:t>
            </a:r>
            <a:r>
              <a:rPr lang="en-US" altLang="ko-KR" dirty="0"/>
              <a:t>Tools &gt; Install Packages </a:t>
            </a:r>
          </a:p>
          <a:p>
            <a:pPr lvl="1"/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을 </a:t>
            </a:r>
            <a:r>
              <a:rPr lang="en-US" altLang="ko-KR" dirty="0"/>
              <a:t>[Package Archive File] </a:t>
            </a:r>
            <a:r>
              <a:rPr lang="ko-KR" altLang="en-US" dirty="0"/>
              <a:t>으로 변경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A1A465-4636-4A61-B025-33DFF4C1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컴퓨터 간 동일한 패키지 환경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79F14-134E-4784-A21A-A1F0FA99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4332373"/>
            <a:ext cx="2476800" cy="17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195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TUSATW+D2Coding</vt:lpstr>
      <vt:lpstr>ULELHU+D2Coding</vt:lpstr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필요할 때 추가해서 사용하는 패키지</vt:lpstr>
      <vt:lpstr>PowerPoint 프레젠테이션</vt:lpstr>
      <vt:lpstr>PowerPoint 프레젠테이션</vt:lpstr>
      <vt:lpstr>PowerPoint 프레젠테이션</vt:lpstr>
      <vt:lpstr>패키지 설치 및 사용 방법</vt:lpstr>
      <vt:lpstr>PowerPoint 프레젠테이션</vt:lpstr>
      <vt:lpstr>컴퓨터 간 동일한 패키지 환경 만들기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2018-10-03T14:38:26Z</dcterms:created>
  <dcterms:modified xsi:type="dcterms:W3CDTF">2018-10-03T14:38:30Z</dcterms:modified>
</cp:coreProperties>
</file>