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sldIdLst>
    <p:sldId id="256" r:id="rId2"/>
    <p:sldId id="257" r:id="rId3"/>
    <p:sldId id="258" r:id="rId4"/>
    <p:sldId id="277" r:id="rId5"/>
    <p:sldId id="278" r:id="rId6"/>
    <p:sldId id="279" r:id="rId7"/>
    <p:sldId id="280" r:id="rId8"/>
    <p:sldId id="281" r:id="rId9"/>
    <p:sldId id="27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CE"/>
    <a:srgbClr val="5B9ACD"/>
    <a:srgbClr val="5D9C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4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021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10/3/2018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505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10/3/2018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5279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10/3/2018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296038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10/3/2018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0037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10/3/2018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8642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10/3/2018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8653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8930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5887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895A73-42DE-4767-8D4A-1CEBC8CCDB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9" name="제목 8">
            <a:extLst>
              <a:ext uri="{FF2B5EF4-FFF2-40B4-BE49-F238E27FC236}">
                <a16:creationId xmlns:a16="http://schemas.microsoft.com/office/drawing/2014/main" id="{AAF59739-97AB-4A92-85F4-5E6DECF7D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824" y="565270"/>
            <a:ext cx="10515599" cy="931022"/>
          </a:xfrm>
          <a:prstGeom prst="rect">
            <a:avLst/>
          </a:prstGeom>
        </p:spPr>
        <p:txBody>
          <a:bodyPr anchor="ctr"/>
          <a:lstStyle>
            <a:lvl1pPr algn="l">
              <a:defRPr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19178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367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208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80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12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437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490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150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853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6DFF08F-DC6B-4601-B491-B0F83F6DD2DA}" type="datetimeFigureOut">
              <a:rPr lang="en-US" smtClean="0"/>
              <a:pPr/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0458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3" r:id="rId16"/>
    <p:sldLayoutId id="2147483684" r:id="rId17"/>
    <p:sldLayoutId id="2147483685" r:id="rId18"/>
  </p:sldLayoutIdLst>
  <p:txStyles>
    <p:titleStyle>
      <a:lvl1pPr algn="ctr" defTabSz="457200" rtl="0" eaLnBrk="1" latinLnBrk="1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em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6.emf"/><Relationship Id="rId5" Type="http://schemas.openxmlformats.org/officeDocument/2006/relationships/image" Target="../media/image15.emf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4ED693-167F-475D-856D-31883AF697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ko-KR" altLang="en-US" sz="2400" dirty="0">
                <a:latin typeface="+mn-ea"/>
                <a:ea typeface="+mn-ea"/>
              </a:rPr>
              <a:t>처음 시작하는 </a:t>
            </a:r>
            <a:br>
              <a:rPr lang="en-US" altLang="ko-KR" sz="4000" dirty="0">
                <a:latin typeface="+mn-ea"/>
                <a:ea typeface="+mn-ea"/>
              </a:rPr>
            </a:br>
            <a:r>
              <a:rPr lang="en-US" altLang="ko-KR" sz="4400" dirty="0">
                <a:latin typeface="+mn-ea"/>
                <a:ea typeface="+mn-ea"/>
              </a:rPr>
              <a:t>R </a:t>
            </a:r>
            <a:r>
              <a:rPr lang="ko-KR" altLang="en-US" sz="4400" dirty="0">
                <a:latin typeface="+mn-ea"/>
                <a:ea typeface="+mn-ea"/>
              </a:rPr>
              <a:t>데이터 분석 </a:t>
            </a:r>
            <a:endParaRPr lang="ko-KR" altLang="en-US" sz="4000" dirty="0">
              <a:latin typeface="+mn-ea"/>
              <a:ea typeface="+mn-ea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89F72B6-26F9-4B5A-BC5B-9ADF94B129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+mn-ea"/>
              </a:rPr>
              <a:t>8</a:t>
            </a:r>
            <a:r>
              <a:rPr lang="ko-KR" altLang="en-US" dirty="0">
                <a:latin typeface="+mn-ea"/>
              </a:rPr>
              <a:t>강 </a:t>
            </a:r>
            <a:r>
              <a:rPr lang="en-US" altLang="ko-KR" dirty="0" err="1">
                <a:latin typeface="+mn-ea"/>
              </a:rPr>
              <a:t>KoNLP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패키지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한글을 분석한다</a:t>
            </a:r>
          </a:p>
        </p:txBody>
      </p:sp>
    </p:spTree>
    <p:extLst>
      <p:ext uri="{BB962C8B-B14F-4D97-AF65-F5344CB8AC3E}">
        <p14:creationId xmlns:p14="http://schemas.microsoft.com/office/powerpoint/2010/main" val="837460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72FF1BA6-1E48-40C3-99E5-583022A1C344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algn="l"/>
            <a:r>
              <a:rPr lang="ko-KR" altLang="en-US" dirty="0">
                <a:latin typeface="+mn-ea"/>
                <a:ea typeface="+mn-ea"/>
              </a:rPr>
              <a:t>목차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CEA65455-FA42-46BB-81E6-9B4CF5CC3F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KoNLP</a:t>
            </a:r>
            <a:r>
              <a:rPr lang="en-US" altLang="ko-KR" dirty="0"/>
              <a:t> </a:t>
            </a:r>
            <a:r>
              <a:rPr lang="ko-KR" altLang="en-US" dirty="0"/>
              <a:t>패키지와 </a:t>
            </a:r>
            <a:r>
              <a:rPr lang="en-US" altLang="ko-KR" dirty="0" err="1"/>
              <a:t>wordcloud</a:t>
            </a:r>
            <a:r>
              <a:rPr lang="en-US" altLang="ko-KR" dirty="0"/>
              <a:t> </a:t>
            </a:r>
            <a:r>
              <a:rPr lang="ko-KR" altLang="en-US" dirty="0"/>
              <a:t>패키지</a:t>
            </a:r>
            <a:endParaRPr lang="en-US" altLang="ko-KR" dirty="0"/>
          </a:p>
          <a:p>
            <a:r>
              <a:rPr lang="ko-KR" altLang="en-US" dirty="0"/>
              <a:t>애국가로 형태소 분석하기 </a:t>
            </a:r>
            <a:endParaRPr lang="en-US" altLang="ko-KR" dirty="0"/>
          </a:p>
          <a:p>
            <a:r>
              <a:rPr lang="ko-KR" altLang="en-US" dirty="0"/>
              <a:t>애국가 단어로 </a:t>
            </a:r>
            <a:r>
              <a:rPr lang="ko-KR" altLang="en-US" dirty="0" err="1"/>
              <a:t>워드클라우드</a:t>
            </a:r>
            <a:r>
              <a:rPr lang="ko-KR" altLang="en-US" dirty="0"/>
              <a:t> 만들기</a:t>
            </a:r>
          </a:p>
        </p:txBody>
      </p:sp>
    </p:spTree>
    <p:extLst>
      <p:ext uri="{BB962C8B-B14F-4D97-AF65-F5344CB8AC3E}">
        <p14:creationId xmlns:p14="http://schemas.microsoft.com/office/powerpoint/2010/main" val="1098662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3E591C-A506-4F0D-A74B-7EAF94B9EA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>
                <a:latin typeface="+mn-ea"/>
              </a:rPr>
              <a:t>KoNLP</a:t>
            </a:r>
            <a:r>
              <a:rPr lang="en-US" altLang="ko-KR" dirty="0">
                <a:latin typeface="+mn-ea"/>
              </a:rPr>
              <a:t> (</a:t>
            </a:r>
            <a:r>
              <a:rPr lang="en-US" altLang="ko-KR" dirty="0"/>
              <a:t>Korean Natural Language Process)</a:t>
            </a:r>
            <a:r>
              <a:rPr lang="ko-KR" altLang="en-US" dirty="0"/>
              <a:t> 패키지</a:t>
            </a:r>
            <a:endParaRPr lang="en-US" altLang="ko-KR" dirty="0"/>
          </a:p>
          <a:p>
            <a:pPr lvl="1"/>
            <a:r>
              <a:rPr lang="ko-KR" altLang="en-US" dirty="0">
                <a:latin typeface="+mn-ea"/>
              </a:rPr>
              <a:t>사전을 통해 문서에 포함된 단어의 품사를 분석 </a:t>
            </a:r>
            <a:endParaRPr lang="en-US" altLang="ko-KR" dirty="0">
              <a:latin typeface="+mn-ea"/>
            </a:endParaRPr>
          </a:p>
          <a:p>
            <a:endParaRPr lang="ko-KR" altLang="en-US" dirty="0"/>
          </a:p>
          <a:p>
            <a:r>
              <a:rPr lang="en-US" altLang="ko-KR" dirty="0"/>
              <a:t>wordcloud2 </a:t>
            </a:r>
            <a:r>
              <a:rPr lang="ko-KR" altLang="en-US" dirty="0"/>
              <a:t>패키지 </a:t>
            </a:r>
            <a:endParaRPr lang="en-US" altLang="ko-KR" dirty="0"/>
          </a:p>
          <a:p>
            <a:pPr lvl="1"/>
            <a:r>
              <a:rPr lang="ko-KR" altLang="en-US" dirty="0" err="1"/>
              <a:t>워드클라우드를</a:t>
            </a:r>
            <a:r>
              <a:rPr lang="ko-KR" altLang="en-US" dirty="0"/>
              <a:t> 만들어 주는 패키지</a:t>
            </a:r>
            <a:endParaRPr lang="en-US" altLang="ko-KR" dirty="0"/>
          </a:p>
          <a:p>
            <a:pPr lvl="1"/>
            <a:endParaRPr lang="en-US" altLang="ko-KR" dirty="0">
              <a:latin typeface="+mn-ea"/>
            </a:endParaRPr>
          </a:p>
          <a:p>
            <a:r>
              <a:rPr lang="ko-KR" altLang="en-US" dirty="0">
                <a:latin typeface="+mn-ea"/>
              </a:rPr>
              <a:t>패키지 설치하기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02142F1-55DE-41F6-B100-F94FA73B1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825" y="565270"/>
            <a:ext cx="10193476" cy="931022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ko-KR" b="0" dirty="0" err="1"/>
              <a:t>KoNLP</a:t>
            </a:r>
            <a:r>
              <a:rPr lang="en-US" altLang="ko-KR" b="0" dirty="0"/>
              <a:t> </a:t>
            </a:r>
            <a:r>
              <a:rPr lang="ko-KR" altLang="en-US" b="0" dirty="0"/>
              <a:t>패키지와 </a:t>
            </a:r>
            <a:r>
              <a:rPr lang="en-US" altLang="ko-KR" b="0" dirty="0" err="1"/>
              <a:t>wordcloud</a:t>
            </a:r>
            <a:r>
              <a:rPr lang="en-US" altLang="ko-KR" b="0" dirty="0"/>
              <a:t> </a:t>
            </a:r>
            <a:r>
              <a:rPr lang="ko-KR" altLang="en-US" b="0" dirty="0"/>
              <a:t>패키지 설치하기</a:t>
            </a:r>
            <a:endParaRPr lang="ko-KR" altLang="en-US" dirty="0">
              <a:latin typeface="+mn-ea"/>
              <a:ea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305907F-8D3E-43DD-ABE2-D4131316B6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815149"/>
            <a:ext cx="6172200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520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2ECEED8-2330-425A-B2FA-E7292A3D83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사전 설정 및 한글 처리 과정 알기</a:t>
            </a:r>
            <a:endParaRPr lang="en-US" altLang="ko-KR" dirty="0"/>
          </a:p>
          <a:p>
            <a:pPr lvl="1"/>
            <a:r>
              <a:rPr lang="ko-KR" altLang="en-US" dirty="0"/>
              <a:t>시스템 사전 </a:t>
            </a:r>
            <a:r>
              <a:rPr lang="en-US" altLang="ko-KR" dirty="0"/>
              <a:t>: 28</a:t>
            </a:r>
            <a:r>
              <a:rPr lang="ko-KR" altLang="en-US" dirty="0"/>
              <a:t>만 단어</a:t>
            </a:r>
            <a:endParaRPr lang="en-US" altLang="ko-KR" dirty="0"/>
          </a:p>
          <a:p>
            <a:pPr lvl="1"/>
            <a:r>
              <a:rPr lang="ko-KR" altLang="en-US" dirty="0"/>
              <a:t>세종 사전 </a:t>
            </a:r>
            <a:r>
              <a:rPr lang="en-US" altLang="ko-KR" dirty="0"/>
              <a:t>: 37</a:t>
            </a:r>
            <a:r>
              <a:rPr lang="ko-KR" altLang="en-US" dirty="0"/>
              <a:t>만 단어</a:t>
            </a:r>
            <a:endParaRPr lang="en-US" altLang="ko-KR" dirty="0"/>
          </a:p>
          <a:p>
            <a:pPr lvl="1"/>
            <a:r>
              <a:rPr lang="en-US" altLang="ko-KR" dirty="0" err="1"/>
              <a:t>NIADic</a:t>
            </a:r>
            <a:r>
              <a:rPr lang="en-US" altLang="ko-KR" dirty="0"/>
              <a:t> </a:t>
            </a:r>
            <a:r>
              <a:rPr lang="ko-KR" altLang="en-US" dirty="0"/>
              <a:t>사전 </a:t>
            </a:r>
            <a:r>
              <a:rPr lang="en-US" altLang="ko-KR" dirty="0"/>
              <a:t>: 98</a:t>
            </a:r>
            <a:r>
              <a:rPr lang="ko-KR" altLang="en-US" dirty="0"/>
              <a:t>만 단어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한글분석 및 시각화 과정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EC9705E8-B599-4D6F-88E5-0E43C3CF6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0" dirty="0"/>
              <a:t>애국가로 형태소 분석하기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CDBDE08-7732-4094-97D8-23B43490BD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824" y="3429000"/>
            <a:ext cx="6181725" cy="9906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082CEC9-1FC5-45BC-89B2-1692FDEFDA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126831"/>
            <a:ext cx="615315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557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851ABA25-85A5-42C8-87F9-4BE4D08071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텍스트 다운로드 및 형태소 분석 실습</a:t>
            </a:r>
            <a:endParaRPr lang="en-US" altLang="ko-KR" dirty="0"/>
          </a:p>
          <a:p>
            <a:pPr lvl="1"/>
            <a:r>
              <a:rPr lang="ko-KR" altLang="en-US" dirty="0"/>
              <a:t>사전설정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애국가 다운로드 후 명사 추출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415109B-FD22-4018-AC77-48159B814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CC3405C-884E-4F86-A95D-ADB6322041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824" y="2628114"/>
            <a:ext cx="6181725" cy="6286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410F512-A9B3-4BBC-A5CC-CF789C83DE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884015"/>
            <a:ext cx="7572375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680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15F95394-4306-4A02-A79B-A7010A7432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/>
              <a:t>행렬을 벡터로 전환하고 데이터 정렬하기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F3610BBE-614D-4CC7-ACE2-1B2295D3C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56A80BE-4C8F-4F97-BCFD-F5CA7B00E4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824" y="2162918"/>
            <a:ext cx="4991100" cy="202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750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BCED1CB-8A3F-4EC8-A4A8-696064AC7D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워드클라우드</a:t>
            </a:r>
            <a:endParaRPr lang="en-US" altLang="ko-KR" dirty="0"/>
          </a:p>
          <a:p>
            <a:pPr lvl="1"/>
            <a:r>
              <a:rPr lang="ko-KR" altLang="en-US" dirty="0"/>
              <a:t>단어</a:t>
            </a:r>
            <a:r>
              <a:rPr lang="en-US" altLang="ko-KR" dirty="0"/>
              <a:t>(Word) </a:t>
            </a:r>
            <a:r>
              <a:rPr lang="ko-KR" altLang="en-US" dirty="0"/>
              <a:t>모음이 구름</a:t>
            </a:r>
            <a:r>
              <a:rPr lang="en-US" altLang="ko-KR" dirty="0"/>
              <a:t>(Cloud)</a:t>
            </a:r>
            <a:r>
              <a:rPr lang="ko-KR" altLang="en-US" dirty="0"/>
              <a:t>과 유사하다고 해서 붙여진 시각화 방법</a:t>
            </a:r>
            <a:endParaRPr lang="en-US" altLang="ko-KR" dirty="0"/>
          </a:p>
          <a:p>
            <a:r>
              <a:rPr lang="en-US" altLang="ko-KR" dirty="0"/>
              <a:t>wordcloud2() </a:t>
            </a:r>
            <a:r>
              <a:rPr lang="ko-KR" altLang="en-US" dirty="0"/>
              <a:t>함수의 다양한 옵션 알고 가기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주요 옵션</a:t>
            </a:r>
            <a:endParaRPr lang="en-US" altLang="ko-KR" dirty="0"/>
          </a:p>
          <a:p>
            <a:pPr lvl="2"/>
            <a:r>
              <a:rPr lang="en-US" altLang="ko-KR" dirty="0" err="1"/>
              <a:t>minSize</a:t>
            </a:r>
            <a:r>
              <a:rPr lang="en-US" altLang="ko-KR" dirty="0"/>
              <a:t>(</a:t>
            </a:r>
            <a:r>
              <a:rPr lang="ko-KR" altLang="en-US" dirty="0" err="1"/>
              <a:t>시각화할</a:t>
            </a:r>
            <a:r>
              <a:rPr lang="ko-KR" altLang="en-US" dirty="0"/>
              <a:t> 최소 빈도 수 설정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/>
              <a:t>size(</a:t>
            </a:r>
            <a:r>
              <a:rPr lang="ko-KR" altLang="en-US" dirty="0"/>
              <a:t>배수 기준 </a:t>
            </a:r>
            <a:r>
              <a:rPr lang="ko-KR" altLang="en-US" dirty="0" err="1"/>
              <a:t>워드클라우드</a:t>
            </a:r>
            <a:r>
              <a:rPr lang="ko-KR" altLang="en-US" dirty="0"/>
              <a:t> 크기 변경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/>
              <a:t>col(</a:t>
            </a:r>
            <a:r>
              <a:rPr lang="ko-KR" altLang="en-US" dirty="0"/>
              <a:t>색상 설정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 err="1"/>
              <a:t>rotateRatio</a:t>
            </a:r>
            <a:r>
              <a:rPr lang="en-US" altLang="ko-KR" dirty="0"/>
              <a:t>(</a:t>
            </a:r>
            <a:r>
              <a:rPr lang="ko-KR" altLang="en-US" dirty="0"/>
              <a:t>회전율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 err="1"/>
              <a:t>backgroundColor</a:t>
            </a:r>
            <a:r>
              <a:rPr lang="en-US" altLang="ko-KR" dirty="0"/>
              <a:t>(</a:t>
            </a:r>
            <a:r>
              <a:rPr lang="ko-KR" altLang="en-US" dirty="0"/>
              <a:t>배경색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 err="1"/>
              <a:t>figPath</a:t>
            </a:r>
            <a:r>
              <a:rPr lang="en-US" altLang="ko-KR" dirty="0"/>
              <a:t>(</a:t>
            </a:r>
            <a:r>
              <a:rPr lang="ko-KR" altLang="en-US" dirty="0"/>
              <a:t>이미지</a:t>
            </a:r>
            <a:r>
              <a:rPr lang="en-US" altLang="ko-KR" dirty="0"/>
              <a:t>) 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DBDD5CEF-9B55-4781-8D71-0F19F973F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0" dirty="0"/>
              <a:t>애국가 단어로 </a:t>
            </a:r>
            <a:r>
              <a:rPr lang="ko-KR" altLang="en-US" b="0" dirty="0" err="1"/>
              <a:t>워드클라우드</a:t>
            </a:r>
            <a:r>
              <a:rPr lang="ko-KR" altLang="en-US" b="0" dirty="0"/>
              <a:t> 만들기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7E7417B-8D95-4AAC-995F-F3F01D9915B2}"/>
              </a:ext>
            </a:extLst>
          </p:cNvPr>
          <p:cNvSpPr/>
          <p:nvPr/>
        </p:nvSpPr>
        <p:spPr>
          <a:xfrm>
            <a:off x="3048000" y="3059668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ko-KR" dirty="0">
                <a:latin typeface="ULELHU+D2Coding"/>
              </a:rPr>
              <a:t>wordcloud2(</a:t>
            </a:r>
            <a:r>
              <a:rPr lang="ko-KR" altLang="en-US" dirty="0">
                <a:latin typeface="ULELHU+D2Coding"/>
              </a:rPr>
              <a:t>데이터</a:t>
            </a:r>
            <a:r>
              <a:rPr lang="en-US" altLang="ko-KR" dirty="0">
                <a:latin typeface="ULELHU+D2Coding"/>
              </a:rPr>
              <a:t>, </a:t>
            </a:r>
            <a:r>
              <a:rPr lang="ko-KR" altLang="en-US" dirty="0">
                <a:latin typeface="ULELHU+D2Coding"/>
              </a:rPr>
              <a:t>옵션</a:t>
            </a:r>
            <a:r>
              <a:rPr lang="en-US" altLang="ko-KR" dirty="0">
                <a:latin typeface="ULELHU+D2Coding"/>
              </a:rPr>
              <a:t>)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91059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7514524-2CAA-4363-AB87-65C4F63775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다양한 모양으로 </a:t>
            </a:r>
            <a:r>
              <a:rPr lang="ko-KR" altLang="en-US" dirty="0" err="1"/>
              <a:t>워드클라우드</a:t>
            </a:r>
            <a:r>
              <a:rPr lang="ko-KR" altLang="en-US" dirty="0"/>
              <a:t> 만들기</a:t>
            </a:r>
            <a:endParaRPr lang="en-US" altLang="ko-KR" dirty="0"/>
          </a:p>
          <a:p>
            <a:pPr lvl="1"/>
            <a:r>
              <a:rPr lang="ko-KR" altLang="en-US" dirty="0"/>
              <a:t>기본형 </a:t>
            </a:r>
            <a:r>
              <a:rPr lang="ko-KR" altLang="en-US" dirty="0" err="1"/>
              <a:t>워드클라우드</a:t>
            </a:r>
            <a:r>
              <a:rPr lang="ko-KR" altLang="en-US" dirty="0"/>
              <a:t> 생성하기 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배경 등 색상 변경하기 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  <a:p>
            <a:pPr lvl="1"/>
            <a:r>
              <a:rPr lang="ko-KR" altLang="en-US" dirty="0"/>
              <a:t>모양 변경하기 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5F3EBBBE-6215-4B71-902D-3F8A527C6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83EA58C-1327-439A-97F0-7A5DE953D5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824" y="2619506"/>
            <a:ext cx="6172200" cy="5619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3CEF874-3FBB-4420-BAE0-91A0845786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836259"/>
            <a:ext cx="6172200" cy="5619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6B2D505-DDB7-432F-B247-9DA0F7028C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5053012"/>
            <a:ext cx="6172200" cy="7715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5FDE05C-D1D0-4AA6-ACE2-AD6F8E3A37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09358" y="1636876"/>
            <a:ext cx="2520000" cy="145027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C6249E9-4E71-4B91-ABE5-012B9F925B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09358" y="3181481"/>
            <a:ext cx="2520000" cy="171391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F1D6566-1FFA-4C8C-B9CE-153F14802BE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09358" y="5068686"/>
            <a:ext cx="2520000" cy="1727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8573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2CDD6C36-34E3-40BA-9CAD-9BD6F62EF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감사합니다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D2D19B4-A2E4-4D98-9D99-EB24CA2846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70593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슬레이트">
  <a:themeElements>
    <a:clrScheme name="슬레이트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슬레이트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슬레이트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TM04033929[[fn=슬레이트]]</Template>
  <TotalTime>0</TotalTime>
  <Words>181</Words>
  <Application>Microsoft Office PowerPoint</Application>
  <PresentationFormat>와이드스크린</PresentationFormat>
  <Paragraphs>51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ULELHU+D2Coding</vt:lpstr>
      <vt:lpstr>돋움</vt:lpstr>
      <vt:lpstr>Calisto MT</vt:lpstr>
      <vt:lpstr>Trebuchet MS</vt:lpstr>
      <vt:lpstr>Wingdings 2</vt:lpstr>
      <vt:lpstr>슬레이트</vt:lpstr>
      <vt:lpstr>처음 시작하는  R 데이터 분석 </vt:lpstr>
      <vt:lpstr>목차</vt:lpstr>
      <vt:lpstr>KoNLP 패키지와 wordcloud 패키지 설치하기</vt:lpstr>
      <vt:lpstr>애국가로 형태소 분석하기</vt:lpstr>
      <vt:lpstr>PowerPoint 프레젠테이션</vt:lpstr>
      <vt:lpstr>PowerPoint 프레젠테이션</vt:lpstr>
      <vt:lpstr>애국가 단어로 워드클라우드 만들기</vt:lpstr>
      <vt:lpstr>PowerPoint 프레젠테이션</vt:lpstr>
      <vt:lpstr>감사합니다.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처음 시작하는  R 데이터 분석 </dc:title>
  <dc:creator/>
  <cp:lastModifiedBy> </cp:lastModifiedBy>
  <cp:revision>2</cp:revision>
  <dcterms:created xsi:type="dcterms:W3CDTF">2018-10-03T14:38:13Z</dcterms:created>
  <dcterms:modified xsi:type="dcterms:W3CDTF">2018-10-03T14:38:20Z</dcterms:modified>
</cp:coreProperties>
</file>