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CE"/>
    <a:srgbClr val="5B9ACD"/>
    <a:srgbClr val="5D9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2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0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2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60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0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64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6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9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8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95A73-42DE-4767-8D4A-1CEBC8CC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AAF59739-97AB-4A92-85F4-5E6DECF7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24" y="565270"/>
            <a:ext cx="10515599" cy="931022"/>
          </a:xfrm>
          <a:prstGeom prst="rect">
            <a:avLst/>
          </a:prstGeom>
        </p:spPr>
        <p:txBody>
          <a:bodyPr anchor="ctr"/>
          <a:lstStyle>
            <a:lvl1pPr algn="l"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7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6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0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9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5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45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ED693-167F-475D-856D-31883AF69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sz="2400" dirty="0">
                <a:latin typeface="+mn-ea"/>
                <a:ea typeface="+mn-ea"/>
              </a:rPr>
              <a:t>처음 시작하는 </a:t>
            </a:r>
            <a:br>
              <a:rPr lang="en-US" altLang="ko-KR" sz="4000" dirty="0">
                <a:latin typeface="+mn-ea"/>
                <a:ea typeface="+mn-ea"/>
              </a:rPr>
            </a:br>
            <a:r>
              <a:rPr lang="en-US" altLang="ko-KR" sz="4400" dirty="0">
                <a:latin typeface="+mn-ea"/>
                <a:ea typeface="+mn-ea"/>
              </a:rPr>
              <a:t>R </a:t>
            </a:r>
            <a:r>
              <a:rPr lang="ko-KR" altLang="en-US" sz="4400" dirty="0">
                <a:latin typeface="+mn-ea"/>
                <a:ea typeface="+mn-ea"/>
              </a:rPr>
              <a:t>데이터 분석 </a:t>
            </a:r>
            <a:endParaRPr lang="ko-KR" altLang="en-US" sz="40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F72B6-26F9-4B5A-BC5B-9ADF94B12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9</a:t>
            </a:r>
            <a:r>
              <a:rPr lang="ko-KR" altLang="en-US" dirty="0">
                <a:latin typeface="+mn-ea"/>
              </a:rPr>
              <a:t>강 </a:t>
            </a:r>
            <a:r>
              <a:rPr lang="en-US" altLang="ko-KR" dirty="0" err="1">
                <a:latin typeface="+mn-ea"/>
              </a:rPr>
              <a:t>dplyr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패키지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/>
              <a:t>데이터 가공 마법사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746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A489A35-7ACF-4C19-8684-D46BDE3A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파이프</a:t>
            </a:r>
            <a:r>
              <a:rPr lang="en-US" altLang="ko-KR" dirty="0"/>
              <a:t> (%&gt;%)</a:t>
            </a:r>
            <a:r>
              <a:rPr lang="ko-KR" altLang="en-US" dirty="0"/>
              <a:t> 연산자</a:t>
            </a:r>
            <a:endParaRPr lang="en-US" altLang="ko-KR" dirty="0"/>
          </a:p>
          <a:p>
            <a:pPr lvl="1"/>
            <a:r>
              <a:rPr lang="ko-KR" altLang="en-US" dirty="0"/>
              <a:t>연결하여 연산하는 기능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파생변수</a:t>
            </a:r>
            <a:r>
              <a:rPr lang="en-US" altLang="ko-KR" dirty="0"/>
              <a:t> </a:t>
            </a:r>
            <a:r>
              <a:rPr lang="ko-KR" altLang="en-US" dirty="0"/>
              <a:t>생략 가능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43F3BC3-F4F5-4A2A-9F22-E1865752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함수와 함수를 연결하는 </a:t>
            </a:r>
            <a:r>
              <a:rPr lang="en-US" altLang="ko-KR" b="0" dirty="0"/>
              <a:t>%&gt;% </a:t>
            </a:r>
            <a:r>
              <a:rPr lang="ko-KR" altLang="en-US" b="0" dirty="0"/>
              <a:t>연산자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6D2674-C6FA-4093-A6D4-D5ADE4F6F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9744"/>
            <a:ext cx="6172200" cy="6477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FE1398B-B9C4-4D0F-B7BB-B8F33C4E6A8C}"/>
              </a:ext>
            </a:extLst>
          </p:cNvPr>
          <p:cNvSpPr/>
          <p:nvPr/>
        </p:nvSpPr>
        <p:spPr>
          <a:xfrm>
            <a:off x="2132202" y="2536091"/>
            <a:ext cx="79275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dirty="0">
                <a:latin typeface="ULELHU+D2Coding"/>
              </a:rPr>
              <a:t>데이터 세트 </a:t>
            </a:r>
            <a:r>
              <a:rPr lang="en-US" altLang="ko-KR" sz="2200" dirty="0">
                <a:latin typeface="ULELHU+D2Coding"/>
              </a:rPr>
              <a:t>%&gt;% </a:t>
            </a:r>
            <a:r>
              <a:rPr lang="ko-KR" altLang="en-US" sz="2200" dirty="0">
                <a:latin typeface="ULELHU+D2Coding"/>
              </a:rPr>
              <a:t>조건 또는 계산 </a:t>
            </a:r>
            <a:r>
              <a:rPr lang="en-US" altLang="ko-KR" sz="2200" dirty="0">
                <a:latin typeface="ULELHU+D2Coding"/>
              </a:rPr>
              <a:t>%&gt;% </a:t>
            </a:r>
            <a:r>
              <a:rPr lang="ko-KR" altLang="en-US" sz="2200" dirty="0">
                <a:latin typeface="ULELHU+D2Coding"/>
              </a:rPr>
              <a:t>데이터 세트 </a:t>
            </a:r>
            <a:endParaRPr lang="ko-KR" altLang="en-US" sz="2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3D7A9D-1021-46EE-B825-2CC8B2BE6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4" y="4358798"/>
            <a:ext cx="6162675" cy="1238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AD04A1-9C47-44BF-8628-7C0958FA6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24" y="5755528"/>
            <a:ext cx="6172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4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CDD6C36-34E3-40BA-9CAD-9BD6F62E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2D19B4-A2E4-4D98-9D99-EB24CA284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5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FF1BA6-1E48-40C3-99E5-583022A1C3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A65455-FA42-46BB-81E6-9B4CF5CC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 실습 준비하기</a:t>
            </a:r>
            <a:endParaRPr lang="en-US" altLang="ko-KR" dirty="0">
              <a:latin typeface="+mn-ea"/>
            </a:endParaRPr>
          </a:p>
          <a:p>
            <a:r>
              <a:rPr lang="ko-KR" altLang="en-US" dirty="0"/>
              <a:t>데이터 추출 및 정렬하기</a:t>
            </a:r>
            <a:endParaRPr lang="en-US" altLang="ko-KR" dirty="0"/>
          </a:p>
          <a:p>
            <a:r>
              <a:rPr lang="ko-KR" altLang="en-US" dirty="0"/>
              <a:t>데이터 추가 및 중복 데이터 제거하기</a:t>
            </a:r>
            <a:endParaRPr lang="en-US" altLang="ko-KR" dirty="0"/>
          </a:p>
          <a:p>
            <a:r>
              <a:rPr lang="ko-KR" altLang="en-US" dirty="0"/>
              <a:t>데이터 요약 및 샘플 추출하기</a:t>
            </a:r>
            <a:endParaRPr lang="en-US" altLang="ko-KR" dirty="0"/>
          </a:p>
          <a:p>
            <a:r>
              <a:rPr lang="ko-KR" altLang="en-US" dirty="0"/>
              <a:t>함수와 함수를 연결하는 </a:t>
            </a:r>
            <a:r>
              <a:rPr lang="en-US" altLang="ko-KR" dirty="0"/>
              <a:t>%&gt;% </a:t>
            </a:r>
            <a:r>
              <a:rPr lang="ko-KR" altLang="en-US" dirty="0"/>
              <a:t>연산자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86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E591C-A506-4F0D-A74B-7EAF94B9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패키지의 주요 함수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패키지 설치 및 로드</a:t>
            </a:r>
            <a:endParaRPr lang="en-US" altLang="ko-KR" dirty="0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2142F1-55DE-41F6-B100-F94FA73B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25" y="565270"/>
            <a:ext cx="10193476" cy="93102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 실습 준비하기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E5ED36-58A4-41E6-9B62-74037634E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7277"/>
            <a:ext cx="8572500" cy="2286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73311C-3347-44B0-BA16-683D5A698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14929"/>
            <a:ext cx="20097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2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E7B743-5D78-424C-BE40-F73130421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filter() </a:t>
            </a:r>
            <a:r>
              <a:rPr lang="ko-KR" altLang="en-US" dirty="0"/>
              <a:t>함수로 추출하기 </a:t>
            </a:r>
            <a:endParaRPr lang="en-US" altLang="ko-KR" dirty="0"/>
          </a:p>
          <a:p>
            <a:pPr lvl="1"/>
            <a:r>
              <a:rPr lang="ko-KR" altLang="en-US" dirty="0"/>
              <a:t>조건식에 맞는 데이터 필터링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arrange() </a:t>
            </a:r>
            <a:r>
              <a:rPr lang="ko-KR" altLang="en-US" dirty="0"/>
              <a:t>함수로 정렬하기</a:t>
            </a:r>
            <a:endParaRPr lang="en-US" altLang="ko-KR" dirty="0"/>
          </a:p>
          <a:p>
            <a:pPr lvl="1"/>
            <a:r>
              <a:rPr lang="ko-KR" altLang="en-US" dirty="0"/>
              <a:t>데이터 오름차순 정렬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8CE336-186E-41FF-8A47-3352AD84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데이터 추출 및 정렬하기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3D5737-D87F-4B3B-90A3-3F2BDEF25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7458"/>
            <a:ext cx="6162675" cy="4286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737243-8779-4CD3-AED3-348FA80DF9A8}"/>
              </a:ext>
            </a:extLst>
          </p:cNvPr>
          <p:cNvSpPr/>
          <p:nvPr/>
        </p:nvSpPr>
        <p:spPr>
          <a:xfrm>
            <a:off x="3048000" y="3796040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200" dirty="0">
                <a:latin typeface="TUSATW+D2Coding"/>
              </a:rPr>
              <a:t>arrange(</a:t>
            </a:r>
            <a:r>
              <a:rPr lang="ko-KR" altLang="en-US" sz="2200" dirty="0">
                <a:latin typeface="ULELHU+D2Coding"/>
              </a:rPr>
              <a:t>데이터 세트</a:t>
            </a:r>
            <a:r>
              <a:rPr lang="en-US" altLang="ko-KR" sz="2200" dirty="0">
                <a:latin typeface="ULELHU+D2Coding"/>
              </a:rPr>
              <a:t>, </a:t>
            </a:r>
            <a:r>
              <a:rPr lang="ko-KR" altLang="en-US" sz="2200" dirty="0">
                <a:latin typeface="ULELHU+D2Coding"/>
              </a:rPr>
              <a:t>열 </a:t>
            </a:r>
            <a:r>
              <a:rPr lang="en-US" altLang="ko-KR" sz="2200" dirty="0">
                <a:latin typeface="ULELHU+D2Coding"/>
              </a:rPr>
              <a:t>1, </a:t>
            </a:r>
            <a:r>
              <a:rPr lang="ko-KR" altLang="en-US" sz="2200" dirty="0">
                <a:latin typeface="ULELHU+D2Coding"/>
              </a:rPr>
              <a:t>열 </a:t>
            </a:r>
            <a:r>
              <a:rPr lang="en-US" altLang="ko-KR" sz="2200" dirty="0">
                <a:latin typeface="TUSATW+D2Coding"/>
              </a:rPr>
              <a:t>2</a:t>
            </a:r>
            <a:r>
              <a:rPr lang="en-US" altLang="ko-KR" sz="2200" dirty="0">
                <a:latin typeface="ULELHU+D2Coding"/>
              </a:rPr>
              <a:t>, …)</a:t>
            </a:r>
            <a:endParaRPr lang="ko-KR" altLang="en-US" sz="2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217C32-99BF-487C-8123-D909114D8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26927"/>
            <a:ext cx="6153150" cy="657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070D03-6225-441A-95DE-12B6785D5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88208"/>
            <a:ext cx="61436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4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587479-03D3-4994-9D1B-878CE1C8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select() </a:t>
            </a:r>
            <a:r>
              <a:rPr lang="ko-KR" altLang="en-US" dirty="0"/>
              <a:t>함수로 변수 선택하기</a:t>
            </a:r>
            <a:endParaRPr lang="en-US" altLang="ko-KR" dirty="0"/>
          </a:p>
          <a:p>
            <a:pPr lvl="1"/>
            <a:r>
              <a:rPr lang="ko-KR" altLang="en-US" dirty="0"/>
              <a:t>지정한 변수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) </a:t>
            </a:r>
            <a:r>
              <a:rPr lang="ko-KR" altLang="en-US" dirty="0"/>
              <a:t>추출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8154CED-43D3-4463-8B0C-141EE5BC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926E09-AE51-4421-B3EA-8CDBDD6CF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2655116"/>
            <a:ext cx="61912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3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5A00A3-A6C1-4D71-8BD5-D369D27F0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mutate() </a:t>
            </a:r>
            <a:r>
              <a:rPr lang="ko-KR" altLang="en-US" dirty="0"/>
              <a:t>함수로 열 추가하기 </a:t>
            </a:r>
            <a:endParaRPr lang="en-US" altLang="ko-KR" dirty="0"/>
          </a:p>
          <a:p>
            <a:pPr lvl="1"/>
            <a:r>
              <a:rPr lang="ko-KR" altLang="en-US" dirty="0"/>
              <a:t>열 추가하기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distinct() </a:t>
            </a:r>
            <a:r>
              <a:rPr lang="ko-KR" altLang="en-US" dirty="0"/>
              <a:t>함수로 중복 값 제거하기</a:t>
            </a:r>
            <a:endParaRPr lang="en-US" altLang="ko-KR" dirty="0"/>
          </a:p>
          <a:p>
            <a:pPr lvl="1"/>
            <a:r>
              <a:rPr lang="ko-KR" altLang="en-US" dirty="0"/>
              <a:t>중복된 값 제거하기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249CAC2-4FCA-400B-BD98-0216ED34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데이터 추가 및 중복 데이터 제거하기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603B1A-2FD4-4830-80BB-FA841943CB2E}"/>
              </a:ext>
            </a:extLst>
          </p:cNvPr>
          <p:cNvSpPr/>
          <p:nvPr/>
        </p:nvSpPr>
        <p:spPr>
          <a:xfrm>
            <a:off x="3048000" y="2484941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200" dirty="0">
                <a:latin typeface="ULELHU+D2Coding"/>
              </a:rPr>
              <a:t>mutate</a:t>
            </a:r>
            <a:r>
              <a:rPr lang="en-US" altLang="ko-KR" sz="2200" dirty="0">
                <a:latin typeface="TUSATW+D2Coding"/>
              </a:rPr>
              <a:t>(</a:t>
            </a:r>
            <a:r>
              <a:rPr lang="ko-KR" altLang="en-US" sz="2200" dirty="0">
                <a:latin typeface="ULELHU+D2Coding"/>
              </a:rPr>
              <a:t>데이터 세트</a:t>
            </a:r>
            <a:r>
              <a:rPr lang="en-US" altLang="ko-KR" sz="2200" dirty="0">
                <a:latin typeface="ULELHU+D2Coding"/>
              </a:rPr>
              <a:t>, </a:t>
            </a:r>
            <a:r>
              <a:rPr lang="ko-KR" altLang="en-US" sz="2200" dirty="0">
                <a:latin typeface="ULELHU+D2Coding"/>
              </a:rPr>
              <a:t>추가할 열 이름 </a:t>
            </a:r>
            <a:r>
              <a:rPr lang="en-US" altLang="ko-KR" sz="2200" dirty="0">
                <a:latin typeface="ULELHU+D2Coding"/>
              </a:rPr>
              <a:t>= </a:t>
            </a:r>
            <a:r>
              <a:rPr lang="ko-KR" altLang="en-US" sz="2200" dirty="0">
                <a:latin typeface="ULELHU+D2Coding"/>
              </a:rPr>
              <a:t>조건 </a:t>
            </a:r>
            <a:r>
              <a:rPr lang="en-US" altLang="ko-KR" sz="2200" dirty="0">
                <a:latin typeface="ULELHU+D2Coding"/>
              </a:rPr>
              <a:t>1, …) </a:t>
            </a: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7D0982-042D-4203-8BE2-06CDD605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2924175"/>
            <a:ext cx="6172200" cy="504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7C799A-7D16-47D7-A48B-5DCEDA87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4" y="3575144"/>
            <a:ext cx="6143625" cy="628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BD9724-38FF-497C-BA12-159C1B2F0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24" y="5142826"/>
            <a:ext cx="6172200" cy="657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C233E7-BA40-426E-A942-BA7F5381B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946319"/>
            <a:ext cx="61531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8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8534B2-78AA-4645-A3FD-85984512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summarize() </a:t>
            </a:r>
            <a:r>
              <a:rPr lang="ko-KR" altLang="en-US" dirty="0"/>
              <a:t>함수로 데이터 요약하기</a:t>
            </a:r>
            <a:endParaRPr lang="en-US" altLang="ko-KR" dirty="0"/>
          </a:p>
          <a:p>
            <a:pPr lvl="1"/>
            <a:r>
              <a:rPr lang="ko-KR" altLang="en-US" dirty="0"/>
              <a:t>통계 함수와 함께 사용하며 데이터 </a:t>
            </a:r>
            <a:r>
              <a:rPr lang="ko-KR" altLang="en-US" dirty="0" err="1"/>
              <a:t>요약시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ko-KR" altLang="en-US" dirty="0"/>
              <a:t>평균 </a:t>
            </a:r>
            <a:r>
              <a:rPr lang="en-US" altLang="ko-KR" dirty="0"/>
              <a:t>mean()</a:t>
            </a:r>
          </a:p>
          <a:p>
            <a:pPr lvl="2"/>
            <a:r>
              <a:rPr lang="ko-KR" altLang="en-US" dirty="0"/>
              <a:t>중앙값 </a:t>
            </a:r>
            <a:r>
              <a:rPr lang="en-US" altLang="ko-KR" dirty="0"/>
              <a:t>median() </a:t>
            </a:r>
          </a:p>
          <a:p>
            <a:pPr lvl="2"/>
            <a:r>
              <a:rPr lang="ko-KR" altLang="en-US" dirty="0"/>
              <a:t>표준편차 </a:t>
            </a:r>
            <a:r>
              <a:rPr lang="en-US" altLang="ko-KR" dirty="0" err="1"/>
              <a:t>sd</a:t>
            </a:r>
            <a:r>
              <a:rPr lang="en-US" altLang="ko-KR" dirty="0"/>
              <a:t>() </a:t>
            </a:r>
          </a:p>
          <a:p>
            <a:pPr lvl="2"/>
            <a:r>
              <a:rPr lang="ko-KR" altLang="en-US" dirty="0"/>
              <a:t>최솟값 </a:t>
            </a:r>
            <a:r>
              <a:rPr lang="en-US" altLang="ko-KR" dirty="0"/>
              <a:t>min()</a:t>
            </a:r>
          </a:p>
          <a:p>
            <a:pPr lvl="2"/>
            <a:r>
              <a:rPr lang="ko-KR" altLang="en-US" dirty="0"/>
              <a:t>최댓값 </a:t>
            </a:r>
            <a:r>
              <a:rPr lang="en-US" altLang="ko-KR" dirty="0"/>
              <a:t>max()</a:t>
            </a:r>
          </a:p>
          <a:p>
            <a:pPr lvl="2"/>
            <a:r>
              <a:rPr lang="ko-KR" altLang="en-US" dirty="0"/>
              <a:t>합계 </a:t>
            </a:r>
            <a:r>
              <a:rPr lang="en-US" altLang="ko-KR" dirty="0"/>
              <a:t>sum() </a:t>
            </a:r>
            <a:r>
              <a:rPr lang="ko-KR" altLang="en-US" dirty="0"/>
              <a:t>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FC1C55-212C-40D6-BA2E-5FB9DFF0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데이터 요약 및 샘플 추출하기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D88599-3ABA-4F6A-9D4D-5564E1FF2164}"/>
              </a:ext>
            </a:extLst>
          </p:cNvPr>
          <p:cNvSpPr/>
          <p:nvPr/>
        </p:nvSpPr>
        <p:spPr>
          <a:xfrm>
            <a:off x="2427059" y="4741580"/>
            <a:ext cx="73711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latin typeface="ULELHU+D2Coding"/>
              </a:rPr>
              <a:t>summarize</a:t>
            </a:r>
            <a:r>
              <a:rPr lang="en-US" altLang="ko-KR" sz="2200" dirty="0">
                <a:latin typeface="TUSATW+D2Coding"/>
              </a:rPr>
              <a:t>(</a:t>
            </a:r>
            <a:r>
              <a:rPr lang="ko-KR" altLang="en-US" sz="2200" dirty="0">
                <a:latin typeface="ULELHU+D2Coding"/>
              </a:rPr>
              <a:t>데이터 세트</a:t>
            </a:r>
            <a:r>
              <a:rPr lang="en-US" altLang="ko-KR" sz="2200" dirty="0">
                <a:latin typeface="ULELHU+D2Coding"/>
              </a:rPr>
              <a:t>, </a:t>
            </a:r>
            <a:r>
              <a:rPr lang="ko-KR" altLang="en-US" sz="2200" dirty="0">
                <a:latin typeface="ULELHU+D2Coding"/>
              </a:rPr>
              <a:t>요약 결과 저장 열</a:t>
            </a:r>
            <a:r>
              <a:rPr lang="en-US" altLang="ko-KR" sz="2200" dirty="0">
                <a:latin typeface="ULELHU+D2Coding"/>
              </a:rPr>
              <a:t>=</a:t>
            </a:r>
            <a:r>
              <a:rPr lang="ko-KR" altLang="en-US" sz="2200" dirty="0">
                <a:latin typeface="ULELHU+D2Coding"/>
              </a:rPr>
              <a:t>통계 함수</a:t>
            </a:r>
            <a:r>
              <a:rPr lang="en-US" altLang="ko-KR" sz="2200" dirty="0">
                <a:latin typeface="ULELHU+D2Coding"/>
              </a:rPr>
              <a:t>)</a:t>
            </a: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71BBEF-19A8-46B7-AC8D-08A3A17E6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72467"/>
            <a:ext cx="61436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5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1FA4EF7-84AD-4D64-AA13-742DED04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그룹별로 요약하기</a:t>
            </a:r>
            <a:r>
              <a:rPr lang="en-US" altLang="ko-KR" dirty="0"/>
              <a:t>, </a:t>
            </a:r>
            <a:r>
              <a:rPr lang="en-US" altLang="ko-KR" dirty="0" err="1"/>
              <a:t>group_by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9A7F3C-1C88-4183-8A46-9DAE0211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71F607-C348-4B1E-8635-BF3BFBB00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400"/>
            <a:ext cx="6153150" cy="609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4AFFDDD-6D48-4FB1-8821-934E4635C23B}"/>
              </a:ext>
            </a:extLst>
          </p:cNvPr>
          <p:cNvSpPr/>
          <p:nvPr/>
        </p:nvSpPr>
        <p:spPr>
          <a:xfrm>
            <a:off x="2427059" y="2259469"/>
            <a:ext cx="73711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err="1">
                <a:latin typeface="TUSATW+D2Coding"/>
              </a:rPr>
              <a:t>group_by</a:t>
            </a:r>
            <a:r>
              <a:rPr lang="en-US" altLang="ko-KR" sz="2200" dirty="0">
                <a:latin typeface="TUSATW+D2Coding"/>
              </a:rPr>
              <a:t>(</a:t>
            </a:r>
            <a:r>
              <a:rPr lang="ko-KR" altLang="en-US" sz="2200" dirty="0">
                <a:latin typeface="ULELHU+D2Coding"/>
              </a:rPr>
              <a:t>데이터 세트</a:t>
            </a:r>
            <a:r>
              <a:rPr lang="en-US" altLang="ko-KR" sz="2200" dirty="0">
                <a:latin typeface="ULELHU+D2Coding"/>
              </a:rPr>
              <a:t>, </a:t>
            </a:r>
            <a:r>
              <a:rPr lang="ko-KR" altLang="en-US" sz="2200" dirty="0">
                <a:latin typeface="ULELHU+D2Coding"/>
              </a:rPr>
              <a:t>묶을</a:t>
            </a:r>
            <a:r>
              <a:rPr lang="en-US" altLang="ko-KR" sz="2200" dirty="0">
                <a:latin typeface="ULELHU+D2Coding"/>
              </a:rPr>
              <a:t> </a:t>
            </a:r>
            <a:r>
              <a:rPr lang="ko-KR" altLang="en-US" sz="2200" dirty="0">
                <a:latin typeface="ULELHU+D2Coding"/>
              </a:rPr>
              <a:t>열</a:t>
            </a:r>
            <a:r>
              <a:rPr lang="en-US" altLang="ko-KR" sz="2200" dirty="0">
                <a:latin typeface="ULELHU+D2Coding"/>
              </a:rPr>
              <a:t>)</a:t>
            </a:r>
            <a:endParaRPr lang="ko-KR" altLang="en-US" sz="2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C813DA-C0C8-441D-AB78-D48076B2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58044"/>
            <a:ext cx="61436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0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08FF18-0881-439E-A832-BFD9CB653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데이터에서 샘플 추출하기</a:t>
            </a:r>
          </a:p>
          <a:p>
            <a:pPr lvl="1"/>
            <a:r>
              <a:rPr lang="en-US" altLang="ko-KR" dirty="0" err="1"/>
              <a:t>sample_n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2"/>
            <a:r>
              <a:rPr lang="ko-KR" altLang="en-US" dirty="0"/>
              <a:t>개수를 기준으로 샘플 추출</a:t>
            </a:r>
            <a:endParaRPr lang="en-US" altLang="ko-KR" dirty="0"/>
          </a:p>
          <a:p>
            <a:endParaRPr lang="ko-KR" altLang="en-US" dirty="0"/>
          </a:p>
          <a:p>
            <a:pPr lvl="1"/>
            <a:r>
              <a:rPr lang="en-US" altLang="ko-KR" dirty="0" err="1"/>
              <a:t>sample_frac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비율을 기준으로 샘플 추출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0DF9DB-F716-4646-A567-8C28F22A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EEC5E3-595B-4CF3-8971-45656E15E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3019425"/>
            <a:ext cx="6153150" cy="409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93C85A-0E2D-4876-BE70-56FCEDF34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4" y="4222750"/>
            <a:ext cx="61817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8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0</TotalTime>
  <Words>237</Words>
  <Application>Microsoft Office PowerPoint</Application>
  <PresentationFormat>와이드스크린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TUSATW+D2Coding</vt:lpstr>
      <vt:lpstr>ULELHU+D2Coding</vt:lpstr>
      <vt:lpstr>돋움</vt:lpstr>
      <vt:lpstr>Calisto MT</vt:lpstr>
      <vt:lpstr>Trebuchet MS</vt:lpstr>
      <vt:lpstr>Wingdings 2</vt:lpstr>
      <vt:lpstr>슬레이트</vt:lpstr>
      <vt:lpstr>처음 시작하는  R 데이터 분석 </vt:lpstr>
      <vt:lpstr>목차</vt:lpstr>
      <vt:lpstr>dplyr 패키지 실습 준비하기</vt:lpstr>
      <vt:lpstr>데이터 추출 및 정렬하기 </vt:lpstr>
      <vt:lpstr>PowerPoint 프레젠테이션</vt:lpstr>
      <vt:lpstr>데이터 추가 및 중복 데이터 제거하기</vt:lpstr>
      <vt:lpstr>데이터 요약 및 샘플 추출하기</vt:lpstr>
      <vt:lpstr>PowerPoint 프레젠테이션</vt:lpstr>
      <vt:lpstr>PowerPoint 프레젠테이션</vt:lpstr>
      <vt:lpstr>함수와 함수를 연결하는 %&gt;% 연산자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처음 시작하는  R 데이터 분석 </dc:title>
  <dc:creator/>
  <cp:lastModifiedBy> </cp:lastModifiedBy>
  <cp:revision>2</cp:revision>
  <dcterms:created xsi:type="dcterms:W3CDTF">2018-10-03T14:38:03Z</dcterms:created>
  <dcterms:modified xsi:type="dcterms:W3CDTF">2018-10-03T14:38:08Z</dcterms:modified>
</cp:coreProperties>
</file>