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a00d4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082" y="1143000"/>
            <a:ext cx="5487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83a00d43b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3a00d43b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a00d43b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082" y="1143000"/>
            <a:ext cx="5487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83a00d43b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83a00d43b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082" y="1143000"/>
            <a:ext cx="5487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082" y="1143000"/>
            <a:ext cx="5487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L="457200" marR="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Html/statHtml.do?orgId=101&amp;tblId=DT_1YL21121E&amp;vw_cd=MT_GTITLE01&amp;list_id=112&amp;seqNo=&amp;lang_mode=ko&amp;language=kor&amp;obj_var_id=&amp;itm_id=&amp;conn_path=MT_GTITLE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kosis.kr/statHtml/statHtml.do?orgId=101&amp;tblId=INH_1IN1503_01&amp;vw_cd=MT_GTITLE01&amp;list_id=101&amp;seqNo=&amp;lang_mode=ko&amp;language=kor&amp;obj_var_id=&amp;itm_id=&amp;conn_path=MT_GTITLE01" TargetMode="External"/><Relationship Id="rId4" Type="http://schemas.openxmlformats.org/officeDocument/2006/relationships/hyperlink" Target="http://kosis.kr/statHtml/statHtml.do?orgId=101&amp;tblId=DT_1YL20321&amp;vw_cd=MT_GTITLE01&amp;list_id=110&amp;seqNo=&amp;lang_mode=ko&amp;language=kor&amp;obj_var_id=&amp;itm_id=&amp;conn_path=MT_GTITLE0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2015바탕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756700" y="2951463"/>
            <a:ext cx="414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3F3F3F"/>
                </a:solidFill>
              </a:rPr>
              <a:t>빅데이터 분야를 중심으로</a:t>
            </a:r>
            <a:endParaRPr sz="13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</a:t>
            </a:r>
            <a:r>
              <a:rPr lang="ko-KR" altLang="en-US" sz="1800" b="1" dirty="0">
                <a:solidFill>
                  <a:srgbClr val="3F3F3F"/>
                </a:solidFill>
              </a:rPr>
              <a:t> </a:t>
            </a:r>
            <a:r>
              <a:rPr lang="en-US" altLang="ko-KR" sz="1800" b="1" dirty="0">
                <a:solidFill>
                  <a:srgbClr val="3F3F3F"/>
                </a:solidFill>
              </a:rPr>
              <a:t>Project 2.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rgbClr val="3F3F3F"/>
                </a:solidFill>
              </a:rPr>
              <a:t>취업 사이트 동향 분석</a:t>
            </a:r>
            <a:endParaRPr lang="en-US" altLang="ko-KR" sz="1800" b="1" dirty="0">
              <a:solidFill>
                <a:srgbClr val="3F3F3F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244857" y="3172128"/>
            <a:ext cx="469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400" b="1" i="0" u="none" strike="noStrike" cap="none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정아영</a:t>
            </a:r>
            <a:endParaRPr sz="14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과제 목표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1791" y="371584"/>
            <a:ext cx="8559000" cy="351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</a:t>
            </a: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빅데이터 분야의 전망이 좋을 것이다</a:t>
            </a: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설명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381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서비스 구조(아키텍처)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1791" y="421108"/>
            <a:ext cx="8559000" cy="335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dirty="0">
                <a:hlinkClick r:id="rId3"/>
              </a:rPr>
              <a:t>KOSIS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국가통계포털</a:t>
            </a:r>
            <a:r>
              <a:rPr lang="ko-KR" altLang="en-US" dirty="0">
                <a:hlinkClick r:id="rId3"/>
              </a:rPr>
              <a:t> </a:t>
            </a:r>
            <a:endParaRPr lang="en-US" altLang="ko-KR" dirty="0">
              <a:hlinkClick r:id="rId3"/>
            </a:endParaRPr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dirty="0">
                <a:hlinkClick r:id="rId3"/>
              </a:rPr>
              <a:t>e-</a:t>
            </a:r>
            <a:r>
              <a:rPr lang="ko-KR" altLang="en-US" dirty="0">
                <a:hlinkClick r:id="rId3"/>
              </a:rPr>
              <a:t>지방지표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인구 십만명당 자살률</a:t>
            </a:r>
            <a:endParaRPr lang="en-US" altLang="ko-KR" dirty="0">
              <a:hlinkClick r:id="rId3"/>
            </a:endParaRPr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dirty="0">
                <a:hlinkClick r:id="rId3"/>
              </a:rPr>
              <a:t>http://kosis.kr/statHtml/statHtml.do?orgId=101&amp;tblId=DT_1YL21121E&amp;vw_cd=MT_GTITLE01&amp;list_id=112&amp;seqNo=&amp;lang_mode=ko&amp;language=kor&amp;obj_var_id=&amp;itm_id=&amp;conn_path=MT_GTITLE01</a:t>
            </a:r>
            <a:endParaRPr lang="en-US" altLang="ko-KR" dirty="0"/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endParaRPr lang="en-US" altLang="ko-KR" sz="1800" dirty="0">
              <a:hlinkClick r:id="rId4"/>
            </a:endParaRPr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sz="1800" dirty="0">
                <a:hlinkClick r:id="rId4"/>
              </a:rPr>
              <a:t>e-</a:t>
            </a:r>
            <a:r>
              <a:rPr lang="ko-KR" altLang="en-US" sz="1800" dirty="0">
                <a:hlinkClick r:id="rId4"/>
              </a:rPr>
              <a:t>지방지표</a:t>
            </a:r>
            <a:r>
              <a:rPr lang="en-US" altLang="ko-KR" sz="1800" dirty="0">
                <a:hlinkClick r:id="rId4"/>
              </a:rPr>
              <a:t>: </a:t>
            </a:r>
            <a:r>
              <a:rPr lang="ko-KR" altLang="en-US" sz="1800" dirty="0">
                <a:hlinkClick r:id="rId4"/>
              </a:rPr>
              <a:t>중요범죄발생 및 검거현황</a:t>
            </a:r>
            <a:r>
              <a:rPr lang="en-US" altLang="ko-KR" sz="1800" dirty="0">
                <a:hlinkClick r:id="rId4"/>
              </a:rPr>
              <a:t>(</a:t>
            </a:r>
            <a:r>
              <a:rPr lang="ko-KR" altLang="en-US" sz="1800" dirty="0">
                <a:hlinkClick r:id="rId4"/>
              </a:rPr>
              <a:t>시도</a:t>
            </a:r>
            <a:r>
              <a:rPr lang="en-US" altLang="ko-KR" sz="1800" dirty="0">
                <a:hlinkClick r:id="rId4"/>
              </a:rPr>
              <a:t>)</a:t>
            </a:r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sz="1800" dirty="0">
                <a:hlinkClick r:id="rId4"/>
              </a:rPr>
              <a:t>http://kosis.kr/statHtml/statHtml.do?orgId=101&amp;tblId=DT_1YL20321&amp;vw_cd=MT_GTITLE01&amp;list_id=110&amp;seqNo=&amp;lang_mode=ko&amp;language=kor&amp;obj_var_id=&amp;itm_id=&amp;conn_path=MT_GTITLE01</a:t>
            </a:r>
            <a:endParaRPr lang="en-US" altLang="ko-KR" sz="1800" dirty="0"/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endParaRPr lang="en-US" altLang="ko-KR" sz="18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800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인구총조사</a:t>
            </a:r>
            <a:r>
              <a:rPr lang="ko-KR" altLang="en-US" sz="18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인구</a:t>
            </a:r>
            <a:endParaRPr lang="en-US" altLang="ko-KR" sz="18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lvl="0" indent="-298450">
              <a:spcBef>
                <a:spcPts val="500"/>
              </a:spcBef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sz="1800" dirty="0">
                <a:hlinkClick r:id="rId5"/>
              </a:rPr>
              <a:t>http://kosis.kr/statHtml/statHtml.do?orgId=101&amp;tblId=INH_1IN1503_01&amp;vw_cd=MT_GTITLE01&amp;list_id=101&amp;seqNo=&amp;lang_mode=ko&amp;language=kor&amp;obj_var_id=&amp;itm_id=&amp;conn_path=MT_GTITLE01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방법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화면 슬라이드 쇼(16:9)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sundooedu</dc:creator>
  <cp:lastModifiedBy>sundooedu</cp:lastModifiedBy>
  <cp:revision>7</cp:revision>
  <dcterms:modified xsi:type="dcterms:W3CDTF">2020-04-20T08:44:48Z</dcterms:modified>
</cp:coreProperties>
</file>