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68" r:id="rId4"/>
    <p:sldId id="270" r:id="rId5"/>
    <p:sldId id="271" r:id="rId6"/>
    <p:sldId id="272" r:id="rId7"/>
    <p:sldId id="273" r:id="rId8"/>
    <p:sldId id="274" r:id="rId9"/>
    <p:sldId id="275" r:id="rId10"/>
    <p:sldId id="281" r:id="rId11"/>
    <p:sldId id="279" r:id="rId12"/>
    <p:sldId id="276" r:id="rId13"/>
    <p:sldId id="277" r:id="rId14"/>
    <p:sldId id="278" r:id="rId15"/>
    <p:sldId id="28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C114E62-0D42-415B-82FA-E70FDF7F0355}">
          <p14:sldIdLst>
            <p14:sldId id="256"/>
            <p14:sldId id="269"/>
            <p14:sldId id="268"/>
            <p14:sldId id="270"/>
            <p14:sldId id="271"/>
            <p14:sldId id="272"/>
            <p14:sldId id="273"/>
            <p14:sldId id="274"/>
            <p14:sldId id="275"/>
            <p14:sldId id="281"/>
            <p14:sldId id="279"/>
            <p14:sldId id="276"/>
            <p14:sldId id="277"/>
            <p14:sldId id="278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D13"/>
    <a:srgbClr val="C2E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3" autoAdjust="0"/>
    <p:restoredTop sz="93195" autoAdjust="0"/>
  </p:normalViewPr>
  <p:slideViewPr>
    <p:cSldViewPr>
      <p:cViewPr>
        <p:scale>
          <a:sx n="110" d="100"/>
          <a:sy n="110" d="100"/>
        </p:scale>
        <p:origin x="-1866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9FBFF-DAE7-44E2-97E0-7702BC8CDD62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90166-25AD-4FF8-9F4D-F384E537F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0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직업군을</a:t>
            </a:r>
            <a:r>
              <a:rPr lang="ko-KR" altLang="en-US" smtClean="0"/>
              <a:t> 다양하게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0166-25AD-4FF8-9F4D-F384E537F8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38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5B8B-F283-44F1-9948-C2CF4410EC0E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299D-5598-42CB-B969-03A28C152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40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5B8B-F283-44F1-9948-C2CF4410EC0E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299D-5598-42CB-B969-03A28C152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0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5B8B-F283-44F1-9948-C2CF4410EC0E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299D-5598-42CB-B969-03A28C152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53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5B8B-F283-44F1-9948-C2CF4410EC0E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299D-5598-42CB-B969-03A28C152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2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5B8B-F283-44F1-9948-C2CF4410EC0E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299D-5598-42CB-B969-03A28C152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16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5B8B-F283-44F1-9948-C2CF4410EC0E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299D-5598-42CB-B969-03A28C152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14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5B8B-F283-44F1-9948-C2CF4410EC0E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299D-5598-42CB-B969-03A28C152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26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5B8B-F283-44F1-9948-C2CF4410EC0E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299D-5598-42CB-B969-03A28C152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7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5B8B-F283-44F1-9948-C2CF4410EC0E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299D-5598-42CB-B969-03A28C152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08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5B8B-F283-44F1-9948-C2CF4410EC0E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299D-5598-42CB-B969-03A28C152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9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5B8B-F283-44F1-9948-C2CF4410EC0E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299D-5598-42CB-B969-03A28C152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70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05B8B-F283-44F1-9948-C2CF4410EC0E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1299D-5598-42CB-B969-03A28C152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09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1633" y="2564904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12롯데마트드림Bold" pitchFamily="18" charset="-127"/>
                <a:ea typeface="12롯데마트드림Bold" pitchFamily="18" charset="-127"/>
              </a:rPr>
              <a:t>날씨</a:t>
            </a:r>
            <a:r>
              <a:rPr lang="en-US" altLang="ko-KR" sz="3200" dirty="0" smtClean="0">
                <a:latin typeface="12롯데마트드림Bold" pitchFamily="18" charset="-127"/>
                <a:ea typeface="12롯데마트드림Bold" pitchFamily="18" charset="-127"/>
              </a:rPr>
              <a:t>&amp;</a:t>
            </a:r>
            <a:r>
              <a:rPr lang="ko-KR" altLang="en-US" sz="3200" dirty="0" smtClean="0">
                <a:latin typeface="12롯데마트드림Bold" pitchFamily="18" charset="-127"/>
                <a:ea typeface="12롯데마트드림Bold" pitchFamily="18" charset="-127"/>
              </a:rPr>
              <a:t>미세먼지</a:t>
            </a:r>
            <a:r>
              <a:rPr lang="en-US" altLang="ko-KR" sz="3200" dirty="0" smtClean="0">
                <a:latin typeface="12롯데마트드림Bold" pitchFamily="18" charset="-127"/>
                <a:ea typeface="12롯데마트드림Bold" pitchFamily="18" charset="-127"/>
              </a:rPr>
              <a:t>&amp;</a:t>
            </a:r>
            <a:r>
              <a:rPr lang="ko-KR" altLang="en-US" sz="3200" dirty="0" smtClean="0">
                <a:latin typeface="12롯데마트드림Bold" pitchFamily="18" charset="-127"/>
                <a:ea typeface="12롯데마트드림Bold" pitchFamily="18" charset="-127"/>
              </a:rPr>
              <a:t>코로나바이러스 </a:t>
            </a:r>
            <a:r>
              <a:rPr lang="ko-KR" altLang="en-US" sz="3200" dirty="0" err="1" smtClean="0">
                <a:latin typeface="12롯데마트드림Bold" pitchFamily="18" charset="-127"/>
                <a:ea typeface="12롯데마트드림Bold" pitchFamily="18" charset="-127"/>
              </a:rPr>
              <a:t>앱</a:t>
            </a:r>
            <a:r>
              <a:rPr lang="ko-KR" altLang="en-US" sz="3200" dirty="0" smtClean="0">
                <a:latin typeface="12롯데마트드림Bold" pitchFamily="18" charset="-127"/>
                <a:ea typeface="12롯데마트드림Bold" pitchFamily="18" charset="-127"/>
              </a:rPr>
              <a:t> </a:t>
            </a:r>
            <a:r>
              <a:rPr lang="en-US" altLang="ko-KR" sz="3200" dirty="0" smtClean="0">
                <a:latin typeface="12롯데마트드림Bold" pitchFamily="18" charset="-127"/>
                <a:ea typeface="12롯데마트드림Bold" pitchFamily="18" charset="-127"/>
              </a:rPr>
              <a:t>=3</a:t>
            </a:r>
            <a:endParaRPr lang="ko-KR" altLang="en-US" sz="3200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2564904"/>
            <a:ext cx="1800200" cy="50405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>
                <a:latin typeface="12롯데마트드림Bold" pitchFamily="18" charset="-127"/>
                <a:ea typeface="12롯데마트드림Bold" pitchFamily="18" charset="-127"/>
              </a:rPr>
              <a:t>UIUX</a:t>
            </a:r>
            <a:r>
              <a:rPr lang="ko-KR" altLang="en-US" dirty="0" err="1" smtClean="0">
                <a:latin typeface="12롯데마트드림Bold" pitchFamily="18" charset="-127"/>
                <a:ea typeface="12롯데마트드림Bold" pitchFamily="18" charset="-127"/>
              </a:rPr>
              <a:t>웹디자인</a:t>
            </a:r>
            <a:endParaRPr lang="ko-KR" altLang="en-US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724128" y="4797152"/>
            <a:ext cx="180020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2800" dirty="0" err="1" smtClean="0">
                <a:latin typeface="12롯데마트드림Bold" pitchFamily="18" charset="-127"/>
                <a:ea typeface="12롯데마트드림Bold" pitchFamily="18" charset="-127"/>
              </a:rPr>
              <a:t>신아연</a:t>
            </a:r>
            <a:endParaRPr lang="ko-KR" altLang="en-US" sz="2800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-8334" y="0"/>
            <a:ext cx="9152334" cy="476672"/>
          </a:xfrm>
          <a:prstGeom prst="rect">
            <a:avLst/>
          </a:prstGeom>
          <a:gradFill flip="none" rotWithShape="1">
            <a:gsLst>
              <a:gs pos="0">
                <a:srgbClr val="C2E49C"/>
              </a:gs>
              <a:gs pos="13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000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29560"/>
            <a:ext cx="1868810" cy="66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83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-8334" y="0"/>
            <a:ext cx="9152334" cy="476672"/>
          </a:xfrm>
          <a:prstGeom prst="rect">
            <a:avLst/>
          </a:prstGeom>
          <a:gradFill flip="none" rotWithShape="1">
            <a:gsLst>
              <a:gs pos="0">
                <a:srgbClr val="C2E49C"/>
              </a:gs>
              <a:gs pos="13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12롯데마트드림Bold" pitchFamily="18" charset="-127"/>
                <a:ea typeface="12롯데마트드림Bold" pitchFamily="18" charset="-127"/>
              </a:rPr>
              <a:t>5</a:t>
            </a:r>
            <a:r>
              <a:rPr lang="en-US" altLang="ko-KR" sz="1800" dirty="0" smtClean="0">
                <a:latin typeface="12롯데마트드림Bold" pitchFamily="18" charset="-127"/>
                <a:ea typeface="12롯데마트드림Bold" pitchFamily="18" charset="-127"/>
              </a:rPr>
              <a:t>. </a:t>
            </a:r>
            <a:r>
              <a:rPr lang="ko-KR" altLang="en-US" sz="1800" dirty="0">
                <a:latin typeface="12롯데마트드림Bold" pitchFamily="18" charset="-127"/>
                <a:ea typeface="12롯데마트드림Bold" pitchFamily="18" charset="-127"/>
              </a:rPr>
              <a:t>디자인 구성요소 </a:t>
            </a:r>
            <a:r>
              <a:rPr lang="ko-KR" altLang="en-US" sz="1800" dirty="0" smtClean="0">
                <a:latin typeface="12롯데마트드림Bold" pitchFamily="18" charset="-127"/>
                <a:ea typeface="12롯데마트드림Bold" pitchFamily="18" charset="-127"/>
              </a:rPr>
              <a:t>설계 </a:t>
            </a:r>
            <a:r>
              <a:rPr lang="en-US" altLang="ko-KR" sz="1800" dirty="0" smtClean="0">
                <a:latin typeface="12롯데마트드림Bold" pitchFamily="18" charset="-127"/>
                <a:ea typeface="12롯데마트드림Bold" pitchFamily="18" charset="-127"/>
              </a:rPr>
              <a:t>- </a:t>
            </a:r>
            <a:r>
              <a:rPr lang="ko-KR" altLang="en-US" sz="1800" dirty="0" smtClean="0">
                <a:latin typeface="12롯데마트드림Bold" pitchFamily="18" charset="-127"/>
                <a:ea typeface="12롯데마트드림Bold" pitchFamily="18" charset="-127"/>
              </a:rPr>
              <a:t>스토리보드</a:t>
            </a:r>
            <a:endParaRPr lang="ko-KR" altLang="en-US" sz="1800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2142" y="3878514"/>
            <a:ext cx="2185518" cy="2775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72142" y="846343"/>
            <a:ext cx="2185518" cy="2836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51" y="993016"/>
            <a:ext cx="152400" cy="11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27" y="1122174"/>
            <a:ext cx="1981148" cy="2319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95851" y="3427428"/>
            <a:ext cx="18838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마스크 재고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100+ 70+ 50+ 0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6783" y="4106724"/>
            <a:ext cx="133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Top News</a:t>
            </a:r>
            <a:endParaRPr lang="ko-KR" altLang="en-US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952767" y="4538772"/>
            <a:ext cx="1698495" cy="856667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1587728" y="4751081"/>
            <a:ext cx="504056" cy="432048"/>
            <a:chOff x="1907704" y="4581128"/>
            <a:chExt cx="504056" cy="432048"/>
          </a:xfrm>
          <a:noFill/>
        </p:grpSpPr>
        <p:sp>
          <p:nvSpPr>
            <p:cNvPr id="49" name="타원 48"/>
            <p:cNvSpPr/>
            <p:nvPr/>
          </p:nvSpPr>
          <p:spPr>
            <a:xfrm>
              <a:off x="1907704" y="4581128"/>
              <a:ext cx="504056" cy="43204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이등변 삼각형 49"/>
            <p:cNvSpPr/>
            <p:nvPr/>
          </p:nvSpPr>
          <p:spPr>
            <a:xfrm rot="5400000">
              <a:off x="2051816" y="4725144"/>
              <a:ext cx="215928" cy="1440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19651" y="5661248"/>
            <a:ext cx="2087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지구를 보다</a:t>
            </a:r>
            <a:r>
              <a:rPr lang="en-US" altLang="ko-KR" sz="1000" dirty="0"/>
              <a:t>] </a:t>
            </a:r>
            <a:r>
              <a:rPr lang="ko-KR" altLang="en-US" sz="1000" dirty="0"/>
              <a:t>코로나</a:t>
            </a:r>
            <a:r>
              <a:rPr lang="en-US" altLang="ko-KR" sz="1000" dirty="0"/>
              <a:t>19</a:t>
            </a:r>
            <a:r>
              <a:rPr lang="ko-KR" altLang="en-US" sz="1000" dirty="0"/>
              <a:t>가 낳은 역설</a:t>
            </a:r>
            <a:r>
              <a:rPr lang="en-US" altLang="ko-KR" sz="1000" dirty="0" smtClean="0"/>
              <a:t>…</a:t>
            </a:r>
          </a:p>
          <a:p>
            <a:r>
              <a:rPr lang="ko-KR" altLang="en-US" sz="1000" dirty="0" err="1" smtClean="0"/>
              <a:t>대기질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깨끗해진 한국과 중국</a:t>
            </a:r>
            <a:br>
              <a:rPr lang="ko-KR" altLang="en-US" sz="1000" dirty="0"/>
            </a:b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5606087" y="2110597"/>
            <a:ext cx="1359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12롯데마트드림Medium" pitchFamily="18" charset="-127"/>
                <a:ea typeface="12롯데마트드림Medium" pitchFamily="18" charset="-127"/>
              </a:rPr>
              <a:t>[ Description ] </a:t>
            </a:r>
            <a:endParaRPr lang="ko-KR" altLang="en-US" sz="1400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305553" y="2499390"/>
            <a:ext cx="228526" cy="2591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5606087" y="249060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>
                <a:latin typeface="12롯데마트드림Light" pitchFamily="18" charset="-127"/>
                <a:ea typeface="12롯데마트드림Light" pitchFamily="18" charset="-127"/>
              </a:rPr>
              <a:t>gps</a:t>
            </a:r>
            <a:endParaRPr lang="ko-KR" altLang="en-US" sz="1100" dirty="0"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316632" y="2961055"/>
            <a:ext cx="228526" cy="2591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</a:t>
            </a:r>
            <a:endParaRPr lang="ko-KR" altLang="en-US" sz="1600" dirty="0"/>
          </a:p>
        </p:txBody>
      </p:sp>
      <p:sp>
        <p:nvSpPr>
          <p:cNvPr id="58" name="타원 57"/>
          <p:cNvSpPr/>
          <p:nvPr/>
        </p:nvSpPr>
        <p:spPr>
          <a:xfrm>
            <a:off x="5318055" y="3397613"/>
            <a:ext cx="228526" cy="2591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5662281" y="3397613"/>
            <a:ext cx="17684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12롯데마트드림Light" pitchFamily="18" charset="-127"/>
                <a:ea typeface="12롯데마트드림Light" pitchFamily="18" charset="-127"/>
              </a:rPr>
              <a:t>날씨 뉴스 확인 가능</a:t>
            </a:r>
            <a:r>
              <a:rPr lang="en-US" altLang="ko-KR" sz="1100" dirty="0" smtClean="0">
                <a:latin typeface="12롯데마트드림Light" pitchFamily="18" charset="-127"/>
                <a:ea typeface="12롯데마트드림Light" pitchFamily="18" charset="-127"/>
              </a:rPr>
              <a:t>, </a:t>
            </a:r>
            <a:r>
              <a:rPr lang="ko-KR" altLang="en-US" sz="1100" dirty="0" smtClean="0">
                <a:latin typeface="12롯데마트드림Light" pitchFamily="18" charset="-127"/>
                <a:ea typeface="12롯데마트드림Light" pitchFamily="18" charset="-127"/>
              </a:rPr>
              <a:t>큰 글자</a:t>
            </a:r>
            <a:endParaRPr lang="en-US" altLang="ko-KR" sz="1100" dirty="0" smtClean="0"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318055" y="3847594"/>
            <a:ext cx="228526" cy="2591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8</a:t>
            </a:r>
            <a:endParaRPr lang="ko-KR" alt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5678095" y="3847942"/>
            <a:ext cx="1691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12롯데마트드림Light" pitchFamily="18" charset="-127"/>
                <a:ea typeface="12롯데마트드림Light" pitchFamily="18" charset="-127"/>
              </a:rPr>
              <a:t>다양한 날씨 뉴스 추가 예정</a:t>
            </a:r>
            <a:endParaRPr lang="en-US" altLang="ko-KR" sz="1100" dirty="0" smtClean="0"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33251" y="693838"/>
            <a:ext cx="300534" cy="3050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5940152" y="2499390"/>
            <a:ext cx="1527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12롯데마트드림Light" pitchFamily="18" charset="-127"/>
                <a:ea typeface="12롯데마트드림Light" pitchFamily="18" charset="-127"/>
              </a:rPr>
              <a:t>및 </a:t>
            </a:r>
            <a:r>
              <a:rPr lang="ko-KR" altLang="en-US" sz="1100" dirty="0" err="1" smtClean="0">
                <a:latin typeface="12롯데마트드림Light" pitchFamily="18" charset="-127"/>
                <a:ea typeface="12롯데마트드림Light" pitchFamily="18" charset="-127"/>
              </a:rPr>
              <a:t>새로고침</a:t>
            </a:r>
            <a:r>
              <a:rPr lang="ko-KR" altLang="en-US" sz="1100" dirty="0" smtClean="0">
                <a:latin typeface="12롯데마트드림Light" pitchFamily="18" charset="-127"/>
                <a:ea typeface="12롯데마트드림Light" pitchFamily="18" charset="-127"/>
              </a:rPr>
              <a:t> 아이콘 표시</a:t>
            </a:r>
            <a:endParaRPr lang="en-US" altLang="ko-KR" sz="1100" dirty="0" smtClean="0">
              <a:latin typeface="12롯데마트드림Light" pitchFamily="18" charset="-127"/>
              <a:ea typeface="12롯데마트드림Light" pitchFamily="18" charset="-127"/>
            </a:endParaRPr>
          </a:p>
        </p:txBody>
      </p:sp>
      <p:pic>
        <p:nvPicPr>
          <p:cNvPr id="64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784" y="919119"/>
            <a:ext cx="168942" cy="159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/>
          <p:cNvSpPr/>
          <p:nvPr/>
        </p:nvSpPr>
        <p:spPr>
          <a:xfrm>
            <a:off x="333251" y="3150034"/>
            <a:ext cx="300534" cy="3050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</a:t>
            </a:r>
            <a:endParaRPr lang="ko-KR" alt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5662281" y="2984438"/>
            <a:ext cx="2098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12롯데마트드림Light" pitchFamily="18" charset="-127"/>
                <a:ea typeface="12롯데마트드림Light" pitchFamily="18" charset="-127"/>
              </a:rPr>
              <a:t>지도 위에 마스크 수량 아이콘 표시</a:t>
            </a:r>
            <a:endParaRPr lang="en-US" altLang="ko-KR" sz="1100" dirty="0" smtClean="0"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315280" y="3986381"/>
            <a:ext cx="300534" cy="3050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7</a:t>
            </a:r>
            <a:endParaRPr lang="ko-KR" altLang="en-US" sz="1600" dirty="0"/>
          </a:p>
        </p:txBody>
      </p:sp>
      <p:sp>
        <p:nvSpPr>
          <p:cNvPr id="68" name="타원 67"/>
          <p:cNvSpPr/>
          <p:nvPr/>
        </p:nvSpPr>
        <p:spPr>
          <a:xfrm>
            <a:off x="332533" y="5508743"/>
            <a:ext cx="300534" cy="3050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8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2103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-8334" y="0"/>
            <a:ext cx="9152334" cy="476672"/>
          </a:xfrm>
          <a:prstGeom prst="rect">
            <a:avLst/>
          </a:prstGeom>
          <a:gradFill flip="none" rotWithShape="1">
            <a:gsLst>
              <a:gs pos="0">
                <a:srgbClr val="C2E49C"/>
              </a:gs>
              <a:gs pos="13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12롯데마트드림Bold" pitchFamily="18" charset="-127"/>
                <a:ea typeface="12롯데마트드림Bold" pitchFamily="18" charset="-127"/>
              </a:rPr>
              <a:t>5</a:t>
            </a:r>
            <a:r>
              <a:rPr lang="en-US" altLang="ko-KR" sz="1800" dirty="0" smtClean="0">
                <a:latin typeface="12롯데마트드림Bold" pitchFamily="18" charset="-127"/>
                <a:ea typeface="12롯데마트드림Bold" pitchFamily="18" charset="-127"/>
              </a:rPr>
              <a:t>. </a:t>
            </a:r>
            <a:r>
              <a:rPr lang="ko-KR" altLang="en-US" sz="1800" dirty="0">
                <a:latin typeface="12롯데마트드림Bold" pitchFamily="18" charset="-127"/>
                <a:ea typeface="12롯데마트드림Bold" pitchFamily="18" charset="-127"/>
              </a:rPr>
              <a:t>디자인 구성요소 </a:t>
            </a:r>
            <a:r>
              <a:rPr lang="ko-KR" altLang="en-US" sz="1800" dirty="0" smtClean="0">
                <a:latin typeface="12롯데마트드림Bold" pitchFamily="18" charset="-127"/>
                <a:ea typeface="12롯데마트드림Bold" pitchFamily="18" charset="-127"/>
              </a:rPr>
              <a:t>설계 </a:t>
            </a:r>
            <a:r>
              <a:rPr lang="en-US" altLang="ko-KR" sz="1800" dirty="0" smtClean="0">
                <a:latin typeface="12롯데마트드림Bold" pitchFamily="18" charset="-127"/>
                <a:ea typeface="12롯데마트드림Bold" pitchFamily="18" charset="-127"/>
              </a:rPr>
              <a:t>– </a:t>
            </a:r>
            <a:r>
              <a:rPr lang="ko-KR" altLang="en-US" sz="1800" dirty="0" smtClean="0">
                <a:latin typeface="12롯데마트드림Bold" pitchFamily="18" charset="-127"/>
                <a:ea typeface="12롯데마트드림Bold" pitchFamily="18" charset="-127"/>
              </a:rPr>
              <a:t>아이콘 및 </a:t>
            </a:r>
            <a:r>
              <a:rPr lang="ko-KR" altLang="en-US" sz="1800" dirty="0" err="1" smtClean="0">
                <a:latin typeface="12롯데마트드림Bold" pitchFamily="18" charset="-127"/>
                <a:ea typeface="12롯데마트드림Bold" pitchFamily="18" charset="-127"/>
              </a:rPr>
              <a:t>컬러바</a:t>
            </a:r>
            <a:endParaRPr lang="ko-KR" altLang="en-US" sz="1800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7763" y="136285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12롯데마트드림Bold" pitchFamily="18" charset="-127"/>
                <a:ea typeface="12롯데마트드림Bold" pitchFamily="18" charset="-127"/>
              </a:rPr>
              <a:t>아이콘</a:t>
            </a:r>
            <a:endParaRPr lang="ko-KR" altLang="en-US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45245"/>
            <a:ext cx="393327" cy="53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379" y="1871907"/>
            <a:ext cx="16668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571" y="1744281"/>
            <a:ext cx="881937" cy="74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431" y="1752159"/>
            <a:ext cx="792088" cy="7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425" y="2025022"/>
            <a:ext cx="792088" cy="39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21803" y="285293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12롯데마트드림Bold" pitchFamily="18" charset="-127"/>
                <a:ea typeface="12롯데마트드림Bold" pitchFamily="18" charset="-127"/>
              </a:rPr>
              <a:t>컬러바</a:t>
            </a:r>
            <a:endParaRPr lang="ko-KR" altLang="en-US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39" y="3229942"/>
            <a:ext cx="2384577" cy="500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7" y="3284985"/>
            <a:ext cx="2329899" cy="41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599" y="3289799"/>
            <a:ext cx="2235729" cy="381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3789040"/>
            <a:ext cx="7878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12롯데마트드림Medium" pitchFamily="18" charset="-127"/>
                <a:ea typeface="12롯데마트드림Medium" pitchFamily="18" charset="-127"/>
              </a:rPr>
              <a:t>#</a:t>
            </a:r>
            <a:r>
              <a:rPr lang="en-US" altLang="ko-KR" sz="1100" dirty="0" smtClean="0">
                <a:latin typeface="12롯데마트드림Medium" pitchFamily="18" charset="-127"/>
                <a:ea typeface="12롯데마트드림Medium" pitchFamily="18" charset="-127"/>
              </a:rPr>
              <a:t>0FB0E8 #D6C812 </a:t>
            </a:r>
            <a:r>
              <a:rPr lang="en-US" altLang="ko-KR" sz="1100" dirty="0">
                <a:latin typeface="12롯데마트드림Medium" pitchFamily="18" charset="-127"/>
                <a:ea typeface="12롯데마트드림Medium" pitchFamily="18" charset="-127"/>
              </a:rPr>
              <a:t>#CEDFEA #</a:t>
            </a:r>
            <a:r>
              <a:rPr lang="en-US" altLang="ko-KR" sz="1100" dirty="0" smtClean="0">
                <a:latin typeface="12롯데마트드림Medium" pitchFamily="18" charset="-127"/>
                <a:ea typeface="12롯데마트드림Medium" pitchFamily="18" charset="-127"/>
              </a:rPr>
              <a:t>F8AD1C #FC2727 #383333 </a:t>
            </a:r>
            <a:r>
              <a:rPr lang="en-US" altLang="ko-KR" sz="1100" dirty="0">
                <a:latin typeface="12롯데마트드림Medium" pitchFamily="18" charset="-127"/>
                <a:ea typeface="12롯데마트드림Medium" pitchFamily="18" charset="-127"/>
              </a:rPr>
              <a:t>#46E046 #</a:t>
            </a:r>
            <a:r>
              <a:rPr lang="en-US" altLang="ko-KR" sz="1100" dirty="0" smtClean="0">
                <a:latin typeface="12롯데마트드림Medium" pitchFamily="18" charset="-127"/>
                <a:ea typeface="12롯데마트드림Medium" pitchFamily="18" charset="-127"/>
              </a:rPr>
              <a:t>EAE139 #999890 #C6E1F7 #CEDFEA</a:t>
            </a:r>
            <a:endParaRPr lang="en-US" altLang="ko-KR" sz="1100" dirty="0">
              <a:latin typeface="12롯데마트드림Medium" pitchFamily="18" charset="-127"/>
              <a:ea typeface="12롯데마트드림Medium" pitchFamily="18" charset="-127"/>
            </a:endParaRPr>
          </a:p>
          <a:p>
            <a:endParaRPr lang="ko-KR" altLang="en-US" sz="1100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560" y="472514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12롯데마트드림Bold" pitchFamily="18" charset="-127"/>
                <a:ea typeface="12롯데마트드림Bold" pitchFamily="18" charset="-127"/>
              </a:rPr>
              <a:t>폰트</a:t>
            </a:r>
            <a:endParaRPr lang="ko-KR" altLang="en-US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5796" y="5094476"/>
            <a:ext cx="3279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12롯데마트드림Light" pitchFamily="18" charset="-127"/>
                <a:ea typeface="12롯데마트드림Light" pitchFamily="18" charset="-127"/>
              </a:rPr>
              <a:t>12</a:t>
            </a:r>
            <a:r>
              <a:rPr lang="ko-KR" altLang="en-US" sz="1600" dirty="0" err="1" smtClean="0">
                <a:latin typeface="12롯데마트드림Light" pitchFamily="18" charset="-127"/>
                <a:ea typeface="12롯데마트드림Light" pitchFamily="18" charset="-127"/>
              </a:rPr>
              <a:t>롯데마트드림</a:t>
            </a:r>
            <a:r>
              <a:rPr lang="ko-KR" altLang="en-US" sz="1600" dirty="0" smtClean="0">
                <a:latin typeface="12롯데마트드림Light" pitchFamily="18" charset="-127"/>
                <a:ea typeface="12롯데마트드림Light" pitchFamily="18" charset="-127"/>
              </a:rPr>
              <a:t> </a:t>
            </a:r>
            <a:r>
              <a:rPr lang="en-US" altLang="ko-KR" sz="1600" dirty="0" smtClean="0">
                <a:latin typeface="12롯데마트드림Light" pitchFamily="18" charset="-127"/>
                <a:ea typeface="12롯데마트드림Light" pitchFamily="18" charset="-127"/>
              </a:rPr>
              <a:t>Light, Medium, Bold</a:t>
            </a:r>
            <a:endParaRPr lang="ko-KR" altLang="en-US" sz="1600" dirty="0">
              <a:latin typeface="12롯데마트드림Light" pitchFamily="18" charset="-127"/>
              <a:ea typeface="12롯데마트드림Light" pitchFamily="18" charset="-127"/>
            </a:endParaRPr>
          </a:p>
        </p:txBody>
      </p:sp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100" y="1945245"/>
            <a:ext cx="490467" cy="46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41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0300" y="810186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12롯데마트드림Light" pitchFamily="18" charset="-127"/>
                <a:ea typeface="12롯데마트드림Light" pitchFamily="18" charset="-127"/>
              </a:rPr>
              <a:t>1</a:t>
            </a:r>
            <a:r>
              <a:rPr lang="ko-KR" altLang="en-US" sz="1400" b="1" dirty="0" smtClean="0">
                <a:latin typeface="12롯데마트드림Light" pitchFamily="18" charset="-127"/>
                <a:ea typeface="12롯데마트드림Light" pitchFamily="18" charset="-127"/>
              </a:rPr>
              <a:t>차 초안</a:t>
            </a:r>
            <a:endParaRPr lang="ko-KR" altLang="en-US" sz="1400" b="1" dirty="0"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0300" y="5589240"/>
            <a:ext cx="2688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12롯데마트드림Light" pitchFamily="18" charset="-127"/>
                <a:ea typeface="12롯데마트드림Light" pitchFamily="18" charset="-127"/>
              </a:rPr>
              <a:t>-</a:t>
            </a:r>
            <a:r>
              <a:rPr lang="ko-KR" altLang="en-US" sz="1400" dirty="0" smtClean="0">
                <a:latin typeface="12롯데마트드림Light" pitchFamily="18" charset="-127"/>
                <a:ea typeface="12롯데마트드림Light" pitchFamily="18" charset="-127"/>
              </a:rPr>
              <a:t>시간과 온도 표시의 가시성이 낮다</a:t>
            </a:r>
            <a:r>
              <a:rPr lang="en-US" altLang="ko-KR" sz="1400" dirty="0" smtClean="0">
                <a:latin typeface="12롯데마트드림Light" pitchFamily="18" charset="-127"/>
                <a:ea typeface="12롯데마트드림Light" pitchFamily="18" charset="-127"/>
              </a:rPr>
              <a:t>.</a:t>
            </a:r>
            <a:endParaRPr lang="ko-KR" altLang="en-US" sz="1400" dirty="0">
              <a:latin typeface="12롯데마트드림Light" pitchFamily="18" charset="-127"/>
              <a:ea typeface="12롯데마트드림Light" pitchFamily="18" charset="-127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300" y="1271490"/>
            <a:ext cx="2330707" cy="4301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-8334" y="0"/>
            <a:ext cx="9152334" cy="476672"/>
          </a:xfrm>
          <a:prstGeom prst="rect">
            <a:avLst/>
          </a:prstGeom>
          <a:gradFill flip="none" rotWithShape="1">
            <a:gsLst>
              <a:gs pos="0">
                <a:srgbClr val="C2E49C"/>
              </a:gs>
              <a:gs pos="13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12롯데마트드림Bold" pitchFamily="18" charset="-127"/>
                <a:ea typeface="12롯데마트드림Bold" pitchFamily="18" charset="-127"/>
              </a:rPr>
              <a:t>6</a:t>
            </a:r>
            <a:r>
              <a:rPr lang="en-US" altLang="ko-KR" sz="1800" dirty="0" smtClean="0">
                <a:latin typeface="12롯데마트드림Bold" pitchFamily="18" charset="-127"/>
                <a:ea typeface="12롯데마트드림Bold" pitchFamily="18" charset="-127"/>
              </a:rPr>
              <a:t>. </a:t>
            </a:r>
            <a:r>
              <a:rPr lang="ko-KR" altLang="en-US" sz="1800" dirty="0">
                <a:latin typeface="12롯데마트드림Bold" pitchFamily="18" charset="-127"/>
                <a:ea typeface="12롯데마트드림Bold" pitchFamily="18" charset="-127"/>
              </a:rPr>
              <a:t>사용자 경험 관찰을 통한 디자인</a:t>
            </a:r>
            <a:endParaRPr lang="en-US" altLang="ko-KR" sz="1800" dirty="0" smtClean="0">
              <a:latin typeface="12롯데마트드림Bold" pitchFamily="18" charset="-127"/>
              <a:ea typeface="12롯데마트드림Bold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498" y="1247372"/>
            <a:ext cx="2381539" cy="4238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20498" y="810185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12롯데마트드림Light" pitchFamily="18" charset="-127"/>
                <a:ea typeface="12롯데마트드림Light" pitchFamily="18" charset="-127"/>
              </a:rPr>
              <a:t>2</a:t>
            </a:r>
            <a:r>
              <a:rPr lang="ko-KR" altLang="en-US" sz="1400" b="1" dirty="0" smtClean="0">
                <a:latin typeface="12롯데마트드림Light" pitchFamily="18" charset="-127"/>
                <a:ea typeface="12롯데마트드림Light" pitchFamily="18" charset="-127"/>
              </a:rPr>
              <a:t>차 초안</a:t>
            </a:r>
            <a:endParaRPr lang="ko-KR" altLang="en-US" sz="1400" b="1" dirty="0"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58972" y="5572810"/>
            <a:ext cx="25122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12롯데마트드림Light" pitchFamily="18" charset="-127"/>
                <a:ea typeface="12롯데마트드림Light" pitchFamily="18" charset="-127"/>
              </a:rPr>
              <a:t>-</a:t>
            </a:r>
            <a:r>
              <a:rPr lang="ko-KR" altLang="en-US" sz="1400" dirty="0" smtClean="0">
                <a:latin typeface="12롯데마트드림Light" pitchFamily="18" charset="-127"/>
                <a:ea typeface="12롯데마트드림Light" pitchFamily="18" charset="-127"/>
              </a:rPr>
              <a:t>시간과 온도 표시 개수를 줄이고</a:t>
            </a:r>
            <a:endParaRPr lang="en-US" altLang="ko-KR" sz="1400" dirty="0" smtClean="0">
              <a:latin typeface="12롯데마트드림Light" pitchFamily="18" charset="-127"/>
              <a:ea typeface="12롯데마트드림Light" pitchFamily="18" charset="-127"/>
            </a:endParaRPr>
          </a:p>
          <a:p>
            <a:r>
              <a:rPr lang="en-US" altLang="ko-KR" sz="1400" dirty="0">
                <a:latin typeface="12롯데마트드림Light" pitchFamily="18" charset="-127"/>
                <a:ea typeface="12롯데마트드림Light" pitchFamily="18" charset="-127"/>
              </a:rPr>
              <a:t> </a:t>
            </a:r>
            <a:r>
              <a:rPr lang="en-US" altLang="ko-KR" sz="1400" dirty="0" smtClean="0">
                <a:latin typeface="12롯데마트드림Light" pitchFamily="18" charset="-127"/>
                <a:ea typeface="12롯데마트드림Light" pitchFamily="18" charset="-127"/>
              </a:rPr>
              <a:t> </a:t>
            </a:r>
            <a:r>
              <a:rPr lang="ko-KR" altLang="en-US" sz="1400" dirty="0" smtClean="0">
                <a:latin typeface="12롯데마트드림Light" pitchFamily="18" charset="-127"/>
                <a:ea typeface="12롯데마트드림Light" pitchFamily="18" charset="-127"/>
              </a:rPr>
              <a:t>눈에 띄도록 선명한 검정을 사용</a:t>
            </a:r>
            <a:endParaRPr lang="en-US" altLang="ko-KR" sz="1400" dirty="0" smtClean="0">
              <a:latin typeface="12롯데마트드림Light" pitchFamily="18" charset="-127"/>
              <a:ea typeface="12롯데마트드림Light" pitchFamily="18" charset="-127"/>
            </a:endParaRPr>
          </a:p>
          <a:p>
            <a:r>
              <a:rPr lang="en-US" altLang="ko-KR" sz="1400" dirty="0" smtClean="0">
                <a:latin typeface="12롯데마트드림Light" pitchFamily="18" charset="-127"/>
                <a:ea typeface="12롯데마트드림Light" pitchFamily="18" charset="-127"/>
              </a:rPr>
              <a:t>-</a:t>
            </a:r>
            <a:r>
              <a:rPr lang="ko-KR" altLang="en-US" sz="1400" dirty="0" smtClean="0">
                <a:latin typeface="12롯데마트드림Light" pitchFamily="18" charset="-127"/>
                <a:ea typeface="12롯데마트드림Light" pitchFamily="18" charset="-127"/>
              </a:rPr>
              <a:t>미세먼지 상태 폰트를 키움</a:t>
            </a:r>
            <a:endParaRPr lang="ko-KR" altLang="en-US" sz="1400" dirty="0">
              <a:latin typeface="12롯데마트드림Light" pitchFamily="18" charset="-127"/>
              <a:ea typeface="12롯데마트드림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84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-8334" y="0"/>
            <a:ext cx="9152334" cy="476672"/>
          </a:xfrm>
          <a:prstGeom prst="rect">
            <a:avLst/>
          </a:prstGeom>
          <a:gradFill flip="none" rotWithShape="1">
            <a:gsLst>
              <a:gs pos="0">
                <a:srgbClr val="C2E49C"/>
              </a:gs>
              <a:gs pos="13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 smtClean="0">
                <a:latin typeface="12롯데마트드림Bold" pitchFamily="18" charset="-127"/>
                <a:ea typeface="12롯데마트드림Bold" pitchFamily="18" charset="-127"/>
              </a:rPr>
              <a:t>7. </a:t>
            </a:r>
            <a:r>
              <a:rPr lang="ko-KR" altLang="en-US" sz="1800" b="1" dirty="0">
                <a:latin typeface="12롯데마트드림Medium" pitchFamily="18" charset="-127"/>
                <a:ea typeface="12롯데마트드림Medium" pitchFamily="18" charset="-127"/>
              </a:rPr>
              <a:t>서비스 경험 디자인 시나리오 개발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92" y="1247608"/>
            <a:ext cx="2160240" cy="420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833" y="1214522"/>
            <a:ext cx="2160240" cy="4046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위쪽 화살표 2"/>
          <p:cNvSpPr/>
          <p:nvPr/>
        </p:nvSpPr>
        <p:spPr>
          <a:xfrm rot="14571845">
            <a:off x="771680" y="891589"/>
            <a:ext cx="273291" cy="688706"/>
          </a:xfrm>
          <a:prstGeom prst="upArrow">
            <a:avLst/>
          </a:prstGeom>
          <a:solidFill>
            <a:srgbClr val="E8ED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86661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12롯데마트드림Bold" pitchFamily="18" charset="-127"/>
                <a:ea typeface="12롯데마트드림Bold" pitchFamily="18" charset="-127"/>
              </a:rPr>
              <a:t>1. Click</a:t>
            </a:r>
            <a:endParaRPr lang="ko-KR" altLang="en-US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1449" y="1051276"/>
            <a:ext cx="1701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12롯데마트드림Light" pitchFamily="18" charset="-127"/>
                <a:ea typeface="12롯데마트드림Light" pitchFamily="18" charset="-127"/>
              </a:rPr>
              <a:t>1. </a:t>
            </a:r>
            <a:r>
              <a:rPr lang="ko-KR" altLang="en-US" sz="1200" dirty="0" err="1" smtClean="0">
                <a:latin typeface="12롯데마트드림Light" pitchFamily="18" charset="-127"/>
                <a:ea typeface="12롯데마트드림Light" pitchFamily="18" charset="-127"/>
              </a:rPr>
              <a:t>네비게이션</a:t>
            </a:r>
            <a:r>
              <a:rPr lang="ko-KR" altLang="en-US" sz="1200" dirty="0" smtClean="0">
                <a:latin typeface="12롯데마트드림Light" pitchFamily="18" charset="-127"/>
                <a:ea typeface="12롯데마트드림Light" pitchFamily="18" charset="-127"/>
              </a:rPr>
              <a:t> 바 클릭 시</a:t>
            </a:r>
            <a:endParaRPr lang="en-US" altLang="ko-KR" sz="1200" dirty="0" smtClean="0">
              <a:latin typeface="12롯데마트드림Light" pitchFamily="18" charset="-127"/>
              <a:ea typeface="12롯데마트드림Light" pitchFamily="18" charset="-127"/>
            </a:endParaRPr>
          </a:p>
          <a:p>
            <a:endParaRPr lang="en-US" altLang="ko-KR" sz="1200" dirty="0" smtClean="0">
              <a:latin typeface="12롯데마트드림Light" pitchFamily="18" charset="-127"/>
              <a:ea typeface="12롯데마트드림Light" pitchFamily="18" charset="-127"/>
            </a:endParaRPr>
          </a:p>
          <a:p>
            <a:r>
              <a:rPr lang="ko-KR" altLang="en-US" sz="1200" dirty="0" smtClean="0">
                <a:latin typeface="12롯데마트드림Light" pitchFamily="18" charset="-127"/>
                <a:ea typeface="12롯데마트드림Light" pitchFamily="18" charset="-127"/>
              </a:rPr>
              <a:t>→ 마스크 찾기</a:t>
            </a:r>
            <a:r>
              <a:rPr lang="en-US" altLang="ko-KR" sz="1200" dirty="0" smtClean="0">
                <a:latin typeface="12롯데마트드림Light" pitchFamily="18" charset="-127"/>
                <a:ea typeface="12롯데마트드림Light" pitchFamily="18" charset="-127"/>
              </a:rPr>
              <a:t>,</a:t>
            </a:r>
          </a:p>
          <a:p>
            <a:r>
              <a:rPr lang="ko-KR" altLang="en-US" sz="1200" dirty="0" smtClean="0">
                <a:latin typeface="12롯데마트드림Light" pitchFamily="18" charset="-127"/>
                <a:ea typeface="12롯데마트드림Light" pitchFamily="18" charset="-127"/>
              </a:rPr>
              <a:t>날씨 뉴스 메뉴 확인 가능</a:t>
            </a:r>
            <a:endParaRPr lang="en-US" altLang="ko-KR" sz="1200" dirty="0"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12" name="위쪽 화살표 11"/>
          <p:cNvSpPr/>
          <p:nvPr/>
        </p:nvSpPr>
        <p:spPr>
          <a:xfrm rot="15380841">
            <a:off x="2641992" y="2355199"/>
            <a:ext cx="273291" cy="688706"/>
          </a:xfrm>
          <a:prstGeom prst="upArrow">
            <a:avLst/>
          </a:prstGeom>
          <a:solidFill>
            <a:srgbClr val="E8ED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37032" y="230082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12롯데마트드림Bold" pitchFamily="18" charset="-127"/>
                <a:ea typeface="12롯데마트드림Bold" pitchFamily="18" charset="-127"/>
              </a:rPr>
              <a:t>2.</a:t>
            </a:r>
            <a:endParaRPr lang="ko-KR" altLang="en-US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18332" y="2822456"/>
            <a:ext cx="1846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12롯데마트드림Light" pitchFamily="18" charset="-127"/>
                <a:ea typeface="12롯데마트드림Light" pitchFamily="18" charset="-127"/>
              </a:rPr>
              <a:t>-</a:t>
            </a:r>
            <a:r>
              <a:rPr lang="ko-KR" altLang="en-US" sz="1200" dirty="0" smtClean="0">
                <a:latin typeface="12롯데마트드림Light" pitchFamily="18" charset="-127"/>
                <a:ea typeface="12롯데마트드림Light" pitchFamily="18" charset="-127"/>
              </a:rPr>
              <a:t>초 미세먼지</a:t>
            </a:r>
            <a:r>
              <a:rPr lang="en-US" altLang="ko-KR" sz="1200" dirty="0" smtClean="0">
                <a:latin typeface="12롯데마트드림Light" pitchFamily="18" charset="-127"/>
                <a:ea typeface="12롯데마트드림Light" pitchFamily="18" charset="-127"/>
              </a:rPr>
              <a:t>, </a:t>
            </a:r>
            <a:r>
              <a:rPr lang="ko-KR" altLang="en-US" sz="1200" dirty="0" smtClean="0">
                <a:latin typeface="12롯데마트드림Light" pitchFamily="18" charset="-127"/>
                <a:ea typeface="12롯데마트드림Light" pitchFamily="18" charset="-127"/>
              </a:rPr>
              <a:t>습도</a:t>
            </a:r>
            <a:r>
              <a:rPr lang="en-US" altLang="ko-KR" sz="1200" dirty="0" smtClean="0">
                <a:latin typeface="12롯데마트드림Light" pitchFamily="18" charset="-127"/>
                <a:ea typeface="12롯데마트드림Light" pitchFamily="18" charset="-127"/>
              </a:rPr>
              <a:t>, </a:t>
            </a:r>
            <a:r>
              <a:rPr lang="ko-KR" altLang="en-US" sz="1200" dirty="0" smtClean="0">
                <a:latin typeface="12롯데마트드림Light" pitchFamily="18" charset="-127"/>
                <a:ea typeface="12롯데마트드림Light" pitchFamily="18" charset="-127"/>
              </a:rPr>
              <a:t>풍속도</a:t>
            </a:r>
            <a:r>
              <a:rPr lang="en-US" altLang="ko-KR" sz="1200" dirty="0" smtClean="0">
                <a:latin typeface="12롯데마트드림Light" pitchFamily="18" charset="-127"/>
                <a:ea typeface="12롯데마트드림Light" pitchFamily="18" charset="-127"/>
              </a:rPr>
              <a:t>,</a:t>
            </a:r>
          </a:p>
          <a:p>
            <a:r>
              <a:rPr lang="ko-KR" altLang="en-US" sz="1200" dirty="0" smtClean="0">
                <a:latin typeface="12롯데마트드림Light" pitchFamily="18" charset="-127"/>
                <a:ea typeface="12롯데마트드림Light" pitchFamily="18" charset="-127"/>
              </a:rPr>
              <a:t>온도 정보를 알 수 있음</a:t>
            </a:r>
            <a:endParaRPr lang="en-US" altLang="ko-KR" sz="1200" dirty="0" smtClean="0">
              <a:latin typeface="12롯데마트드림Light" pitchFamily="18" charset="-127"/>
              <a:ea typeface="12롯데마트드림Light" pitchFamily="18" charset="-127"/>
            </a:endParaRPr>
          </a:p>
          <a:p>
            <a:r>
              <a:rPr lang="en-US" altLang="ko-KR" sz="1200" dirty="0" smtClean="0">
                <a:latin typeface="12롯데마트드림Light" pitchFamily="18" charset="-127"/>
                <a:ea typeface="12롯데마트드림Light" pitchFamily="18" charset="-127"/>
              </a:rPr>
              <a:t>-</a:t>
            </a:r>
            <a:r>
              <a:rPr lang="ko-KR" altLang="en-US" sz="1200" dirty="0" smtClean="0">
                <a:latin typeface="12롯데마트드림Light" pitchFamily="18" charset="-127"/>
                <a:ea typeface="12롯데마트드림Light" pitchFamily="18" charset="-127"/>
              </a:rPr>
              <a:t>운전 유의 메시지 띄움</a:t>
            </a:r>
            <a:endParaRPr lang="en-US" altLang="ko-KR" sz="1200" dirty="0"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21449" y="4619463"/>
            <a:ext cx="1208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12롯데마트드림Light" pitchFamily="18" charset="-127"/>
                <a:ea typeface="12롯데마트드림Light" pitchFamily="18" charset="-127"/>
              </a:rPr>
              <a:t>코로나 바이러스 </a:t>
            </a:r>
            <a:endParaRPr lang="en-US" altLang="ko-KR" sz="1200" dirty="0" smtClean="0">
              <a:latin typeface="12롯데마트드림Light" pitchFamily="18" charset="-127"/>
              <a:ea typeface="12롯데마트드림Light" pitchFamily="18" charset="-127"/>
            </a:endParaRPr>
          </a:p>
          <a:p>
            <a:r>
              <a:rPr lang="ko-KR" altLang="en-US" sz="1200" dirty="0" smtClean="0">
                <a:latin typeface="12롯데마트드림Light" pitchFamily="18" charset="-127"/>
                <a:ea typeface="12롯데마트드림Light" pitchFamily="18" charset="-127"/>
              </a:rPr>
              <a:t>실시간 현황 표시</a:t>
            </a:r>
            <a:endParaRPr lang="en-US" altLang="ko-KR" sz="1200" dirty="0" smtClean="0">
              <a:latin typeface="12롯데마트드림Light" pitchFamily="18" charset="-127"/>
              <a:ea typeface="12롯데마트드림Light" pitchFamily="18" charset="-127"/>
            </a:endParaRPr>
          </a:p>
          <a:p>
            <a:endParaRPr lang="en-US" altLang="ko-KR" sz="1200" dirty="0"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16" name="위쪽 화살표 15"/>
          <p:cNvSpPr/>
          <p:nvPr/>
        </p:nvSpPr>
        <p:spPr>
          <a:xfrm rot="15380841">
            <a:off x="2581686" y="4162807"/>
            <a:ext cx="273291" cy="688706"/>
          </a:xfrm>
          <a:prstGeom prst="upArrow">
            <a:avLst/>
          </a:prstGeom>
          <a:solidFill>
            <a:srgbClr val="E8ED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559019" y="410843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12롯데마트드림Bold" pitchFamily="18" charset="-127"/>
                <a:ea typeface="12롯데마트드림Bold" pitchFamily="18" charset="-127"/>
              </a:rPr>
              <a:t>3.</a:t>
            </a:r>
            <a:endParaRPr lang="ko-KR" altLang="en-US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28073" y="198884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12롯데마트드림Bold" pitchFamily="18" charset="-127"/>
                <a:ea typeface="12롯데마트드림Bold" pitchFamily="18" charset="-127"/>
              </a:rPr>
              <a:t>4</a:t>
            </a:r>
            <a:r>
              <a:rPr lang="en-US" altLang="ko-KR" dirty="0" smtClean="0">
                <a:latin typeface="12롯데마트드림Bold" pitchFamily="18" charset="-127"/>
                <a:ea typeface="12롯데마트드림Bold" pitchFamily="18" charset="-127"/>
              </a:rPr>
              <a:t>.</a:t>
            </a:r>
            <a:endParaRPr lang="ko-KR" altLang="en-US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09373" y="2267285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12롯데마트드림Light" pitchFamily="18" charset="-127"/>
                <a:ea typeface="12롯데마트드림Light" pitchFamily="18" charset="-127"/>
              </a:rPr>
              <a:t>마스크 찾기</a:t>
            </a:r>
            <a:r>
              <a:rPr lang="en-US" altLang="ko-KR" sz="1200" dirty="0" smtClean="0">
                <a:latin typeface="12롯데마트드림Light" pitchFamily="18" charset="-127"/>
                <a:ea typeface="12롯데마트드림Light" pitchFamily="18" charset="-127"/>
              </a:rPr>
              <a:t>, </a:t>
            </a:r>
            <a:r>
              <a:rPr lang="ko-KR" altLang="en-US" sz="1200" dirty="0" smtClean="0">
                <a:latin typeface="12롯데마트드림Light" pitchFamily="18" charset="-127"/>
                <a:ea typeface="12롯데마트드림Light" pitchFamily="18" charset="-127"/>
              </a:rPr>
              <a:t>날씨 뉴스 메뉴 확인</a:t>
            </a:r>
            <a:endParaRPr lang="en-US" altLang="ko-KR" sz="1200" dirty="0"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20" name="위쪽 화살표 19"/>
          <p:cNvSpPr/>
          <p:nvPr/>
        </p:nvSpPr>
        <p:spPr>
          <a:xfrm rot="14571845">
            <a:off x="5236176" y="1829153"/>
            <a:ext cx="273291" cy="688706"/>
          </a:xfrm>
          <a:prstGeom prst="upArrow">
            <a:avLst/>
          </a:prstGeom>
          <a:solidFill>
            <a:srgbClr val="E8ED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 rot="19391426">
            <a:off x="4838026" y="161950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12롯데마트드림Bold" pitchFamily="18" charset="-127"/>
                <a:ea typeface="12롯데마트드림Bold" pitchFamily="18" charset="-127"/>
              </a:rPr>
              <a:t>5</a:t>
            </a:r>
            <a:r>
              <a:rPr lang="en-US" altLang="ko-KR" dirty="0" smtClean="0">
                <a:latin typeface="12롯데마트드림Bold" pitchFamily="18" charset="-127"/>
                <a:ea typeface="12롯데마트드림Bold" pitchFamily="18" charset="-127"/>
              </a:rPr>
              <a:t>. Click</a:t>
            </a:r>
            <a:endParaRPr lang="ko-KR" altLang="en-US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 rot="1719604">
            <a:off x="5094147" y="328412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12롯데마트드림Bold" pitchFamily="18" charset="-127"/>
                <a:ea typeface="12롯데마트드림Bold" pitchFamily="18" charset="-127"/>
              </a:rPr>
              <a:t>6. Click</a:t>
            </a:r>
            <a:endParaRPr lang="ko-KR" altLang="en-US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23" name="위쪽 화살표 22"/>
          <p:cNvSpPr/>
          <p:nvPr/>
        </p:nvSpPr>
        <p:spPr>
          <a:xfrm rot="17956458">
            <a:off x="5587548" y="2891614"/>
            <a:ext cx="273291" cy="688706"/>
          </a:xfrm>
          <a:prstGeom prst="upArrow">
            <a:avLst/>
          </a:prstGeom>
          <a:solidFill>
            <a:srgbClr val="E8ED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57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-8334" y="0"/>
            <a:ext cx="9152334" cy="476672"/>
          </a:xfrm>
          <a:prstGeom prst="rect">
            <a:avLst/>
          </a:prstGeom>
          <a:gradFill flip="none" rotWithShape="1">
            <a:gsLst>
              <a:gs pos="0">
                <a:srgbClr val="C2E49C"/>
              </a:gs>
              <a:gs pos="13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 smtClean="0">
                <a:latin typeface="12롯데마트드림Bold" pitchFamily="18" charset="-127"/>
                <a:ea typeface="12롯데마트드림Bold" pitchFamily="18" charset="-127"/>
              </a:rPr>
              <a:t>7. </a:t>
            </a:r>
            <a:r>
              <a:rPr lang="ko-KR" altLang="en-US" sz="1800" b="1" dirty="0">
                <a:latin typeface="12롯데마트드림Medium" pitchFamily="18" charset="-127"/>
                <a:ea typeface="12롯데마트드림Medium" pitchFamily="18" charset="-127"/>
              </a:rPr>
              <a:t>서비스 경험 디자인 시나리오 개발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673" y="1292700"/>
            <a:ext cx="2162760" cy="4046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2162760" cy="4046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11468" y="378904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12롯데마트드림Bold" pitchFamily="18" charset="-127"/>
                <a:ea typeface="12롯데마트드림Bold" pitchFamily="18" charset="-127"/>
              </a:rPr>
              <a:t>6.</a:t>
            </a:r>
            <a:endParaRPr lang="ko-KR" altLang="en-US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9542" y="2151440"/>
            <a:ext cx="2592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12롯데마트드림Light" pitchFamily="18" charset="-127"/>
                <a:ea typeface="12롯데마트드림Light" pitchFamily="18" charset="-127"/>
              </a:rPr>
              <a:t>마스크 현황 지도 띄움</a:t>
            </a:r>
            <a:endParaRPr lang="en-US" altLang="ko-KR" sz="1200" dirty="0" smtClean="0">
              <a:latin typeface="12롯데마트드림Light" pitchFamily="18" charset="-127"/>
              <a:ea typeface="12롯데마트드림Light" pitchFamily="18" charset="-127"/>
            </a:endParaRPr>
          </a:p>
          <a:p>
            <a:r>
              <a:rPr lang="ko-KR" altLang="en-US" sz="1200" dirty="0" smtClean="0">
                <a:latin typeface="12롯데마트드림Light" pitchFamily="18" charset="-127"/>
                <a:ea typeface="12롯데마트드림Light" pitchFamily="18" charset="-127"/>
              </a:rPr>
              <a:t>아이콘 색별로 마스크 수량을 알 수 있음</a:t>
            </a:r>
            <a:endParaRPr lang="en-US" altLang="ko-KR" sz="1200" dirty="0"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11" name="위쪽 화살표 10"/>
          <p:cNvSpPr/>
          <p:nvPr/>
        </p:nvSpPr>
        <p:spPr>
          <a:xfrm rot="14571845">
            <a:off x="2484967" y="771024"/>
            <a:ext cx="273291" cy="688706"/>
          </a:xfrm>
          <a:prstGeom prst="upArrow">
            <a:avLst/>
          </a:prstGeom>
          <a:solidFill>
            <a:srgbClr val="E8ED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 rot="20422497">
            <a:off x="2157382" y="71496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12롯데마트드림Bold" pitchFamily="18" charset="-127"/>
                <a:ea typeface="12롯데마트드림Bold" pitchFamily="18" charset="-127"/>
              </a:rPr>
              <a:t>7. Click</a:t>
            </a:r>
            <a:endParaRPr lang="ko-KR" altLang="en-US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76268" y="884544"/>
            <a:ext cx="2497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12롯데마트드림Light" pitchFamily="18" charset="-127"/>
                <a:ea typeface="12롯데마트드림Light" pitchFamily="18" charset="-127"/>
              </a:rPr>
              <a:t>현 위치 조정과</a:t>
            </a:r>
            <a:r>
              <a:rPr lang="en-US" altLang="ko-KR" sz="1200" dirty="0" smtClean="0">
                <a:latin typeface="12롯데마트드림Light" pitchFamily="18" charset="-127"/>
                <a:ea typeface="12롯데마트드림Light" pitchFamily="18" charset="-127"/>
              </a:rPr>
              <a:t>, </a:t>
            </a:r>
            <a:r>
              <a:rPr lang="ko-KR" altLang="en-US" sz="1200" dirty="0" smtClean="0">
                <a:latin typeface="12롯데마트드림Light" pitchFamily="18" charset="-127"/>
                <a:ea typeface="12롯데마트드림Light" pitchFamily="18" charset="-127"/>
              </a:rPr>
              <a:t>마스크 수량 변경 사항</a:t>
            </a:r>
            <a:endParaRPr lang="en-US" altLang="ko-KR" sz="1200" dirty="0" smtClean="0">
              <a:latin typeface="12롯데마트드림Light" pitchFamily="18" charset="-127"/>
              <a:ea typeface="12롯데마트드림Light" pitchFamily="18" charset="-127"/>
            </a:endParaRPr>
          </a:p>
          <a:p>
            <a:r>
              <a:rPr lang="ko-KR" altLang="en-US" sz="1200" dirty="0" smtClean="0">
                <a:latin typeface="12롯데마트드림Light" pitchFamily="18" charset="-127"/>
                <a:ea typeface="12롯데마트드림Light" pitchFamily="18" charset="-127"/>
              </a:rPr>
              <a:t>을 위한 </a:t>
            </a:r>
            <a:r>
              <a:rPr lang="ko-KR" altLang="en-US" sz="1200" dirty="0" err="1" smtClean="0">
                <a:latin typeface="12롯데마트드림Light" pitchFamily="18" charset="-127"/>
                <a:ea typeface="12롯데마트드림Light" pitchFamily="18" charset="-127"/>
              </a:rPr>
              <a:t>새로고침</a:t>
            </a:r>
            <a:r>
              <a:rPr lang="ko-KR" altLang="en-US" sz="1200" dirty="0" smtClean="0">
                <a:latin typeface="12롯데마트드림Light" pitchFamily="18" charset="-127"/>
                <a:ea typeface="12롯데마트드림Light" pitchFamily="18" charset="-127"/>
              </a:rPr>
              <a:t> 버튼 적용 </a:t>
            </a:r>
            <a:endParaRPr lang="en-US" altLang="ko-KR" sz="1200" dirty="0"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5356" y="4158372"/>
            <a:ext cx="1521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12롯데마트드림Light" pitchFamily="18" charset="-127"/>
                <a:ea typeface="12롯데마트드림Light" pitchFamily="18" charset="-127"/>
              </a:rPr>
              <a:t>날씨 관련 뉴스를 띄움</a:t>
            </a:r>
            <a:endParaRPr lang="en-US" altLang="ko-KR" sz="1200" dirty="0"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39597" y="178811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12롯데마트드림Bold" pitchFamily="18" charset="-127"/>
                <a:ea typeface="12롯데마트드림Bold" pitchFamily="18" charset="-127"/>
              </a:rPr>
              <a:t>5.</a:t>
            </a:r>
            <a:endParaRPr lang="ko-KR" altLang="en-US" dirty="0">
              <a:latin typeface="12롯데마트드림Bold" pitchFamily="18" charset="-127"/>
              <a:ea typeface="12롯데마트드림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045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369367"/>
            <a:ext cx="1868810" cy="66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제목 1"/>
          <p:cNvSpPr txBox="1">
            <a:spLocks/>
          </p:cNvSpPr>
          <p:nvPr/>
        </p:nvSpPr>
        <p:spPr>
          <a:xfrm>
            <a:off x="-8334" y="0"/>
            <a:ext cx="9152334" cy="476672"/>
          </a:xfrm>
          <a:prstGeom prst="rect">
            <a:avLst/>
          </a:prstGeom>
          <a:gradFill flip="none" rotWithShape="1">
            <a:gsLst>
              <a:gs pos="0">
                <a:srgbClr val="C2E49C"/>
              </a:gs>
              <a:gs pos="13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1800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4237" y="3017472"/>
            <a:ext cx="2124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12롯데마트드림Bold" pitchFamily="18" charset="-127"/>
                <a:ea typeface="12롯데마트드림Bold" pitchFamily="18" charset="-127"/>
                <a:cs typeface="+mj-cs"/>
              </a:rPr>
              <a:t>감사합니다</a:t>
            </a:r>
            <a:r>
              <a:rPr lang="en-US" altLang="ko-KR" sz="3200" dirty="0">
                <a:latin typeface="12롯데마트드림Bold" pitchFamily="18" charset="-127"/>
                <a:ea typeface="12롯데마트드림Bold" pitchFamily="18" charset="-127"/>
                <a:cs typeface="+mj-cs"/>
              </a:rPr>
              <a:t>.</a:t>
            </a:r>
            <a:endParaRPr lang="ko-KR" altLang="en-US" sz="3200" dirty="0">
              <a:latin typeface="12롯데마트드림Bold" pitchFamily="18" charset="-127"/>
              <a:ea typeface="12롯데마트드림Bold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9962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7864" y="1196752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ko-KR" altLang="en-US" sz="2000" dirty="0" smtClean="0">
                <a:latin typeface="12롯데마트드림Medium" pitchFamily="18" charset="-127"/>
                <a:ea typeface="12롯데마트드림Medium" pitchFamily="18" charset="-127"/>
              </a:rPr>
              <a:t>시각디자인 리서치 조사</a:t>
            </a:r>
            <a:endParaRPr lang="en-US" altLang="ko-KR" sz="2000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pPr marL="514350" indent="-514350">
              <a:buAutoNum type="arabicPeriod"/>
            </a:pPr>
            <a:endParaRPr lang="en-US" altLang="ko-KR" sz="2000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000" dirty="0" smtClean="0">
                <a:latin typeface="12롯데마트드림Medium" pitchFamily="18" charset="-127"/>
                <a:ea typeface="12롯데마트드림Medium" pitchFamily="18" charset="-127"/>
              </a:rPr>
              <a:t>시각디자인 리서치 분석</a:t>
            </a:r>
            <a:endParaRPr lang="en-US" altLang="ko-KR" sz="2000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pPr marL="514350" indent="-514350">
              <a:buAutoNum type="arabicPeriod"/>
            </a:pPr>
            <a:endParaRPr lang="en-US" altLang="ko-KR" sz="2000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000" dirty="0" err="1" smtClean="0">
                <a:latin typeface="12롯데마트드림Medium" pitchFamily="18" charset="-127"/>
                <a:ea typeface="12롯데마트드림Medium" pitchFamily="18" charset="-127"/>
              </a:rPr>
              <a:t>프로토타입</a:t>
            </a:r>
            <a:r>
              <a:rPr lang="ko-KR" altLang="en-US" sz="2000" dirty="0" smtClean="0">
                <a:latin typeface="12롯데마트드림Medium" pitchFamily="18" charset="-127"/>
                <a:ea typeface="12롯데마트드림Medium" pitchFamily="18" charset="-127"/>
              </a:rPr>
              <a:t> 기초데이터 수집 및 스케치</a:t>
            </a:r>
            <a:endParaRPr lang="en-US" altLang="ko-KR" sz="2000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pPr marL="514350" indent="-514350">
              <a:buAutoNum type="arabicPeriod"/>
            </a:pPr>
            <a:endParaRPr lang="en-US" altLang="ko-KR" sz="2000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000" dirty="0" err="1" smtClean="0">
                <a:latin typeface="12롯데마트드림Medium" pitchFamily="18" charset="-127"/>
                <a:ea typeface="12롯데마트드림Medium" pitchFamily="18" charset="-127"/>
              </a:rPr>
              <a:t>프로토타입</a:t>
            </a:r>
            <a:r>
              <a:rPr lang="ko-KR" altLang="en-US" sz="2000" dirty="0" smtClean="0">
                <a:latin typeface="12롯데마트드림Medium" pitchFamily="18" charset="-127"/>
                <a:ea typeface="12롯데마트드림Medium" pitchFamily="18" charset="-127"/>
              </a:rPr>
              <a:t> 제작 및 </a:t>
            </a:r>
            <a:r>
              <a:rPr lang="ko-KR" altLang="en-US" sz="2000" dirty="0" err="1" smtClean="0">
                <a:latin typeface="12롯데마트드림Medium" pitchFamily="18" charset="-127"/>
                <a:ea typeface="12롯데마트드림Medium" pitchFamily="18" charset="-127"/>
              </a:rPr>
              <a:t>사용성</a:t>
            </a:r>
            <a:r>
              <a:rPr lang="ko-KR" altLang="en-US" sz="2000" dirty="0" smtClean="0">
                <a:latin typeface="12롯데마트드림Medium" pitchFamily="18" charset="-127"/>
                <a:ea typeface="12롯데마트드림Medium" pitchFamily="18" charset="-127"/>
              </a:rPr>
              <a:t> 테스트</a:t>
            </a:r>
            <a:endParaRPr lang="en-US" altLang="ko-KR" sz="2000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pPr marL="514350" indent="-514350">
              <a:buAutoNum type="arabicPeriod"/>
            </a:pPr>
            <a:endParaRPr lang="en-US" altLang="ko-KR" sz="2000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000" dirty="0" smtClean="0">
                <a:latin typeface="12롯데마트드림Medium" pitchFamily="18" charset="-127"/>
                <a:ea typeface="12롯데마트드림Medium" pitchFamily="18" charset="-127"/>
              </a:rPr>
              <a:t>디자인 구성요소 설계</a:t>
            </a:r>
            <a:endParaRPr lang="en-US" altLang="ko-KR" sz="2000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pPr marL="514350" indent="-514350">
              <a:buAutoNum type="arabicPeriod"/>
            </a:pPr>
            <a:endParaRPr lang="en-US" altLang="ko-KR" sz="2000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000" dirty="0" smtClean="0">
                <a:latin typeface="12롯데마트드림Medium" pitchFamily="18" charset="-127"/>
                <a:ea typeface="12롯데마트드림Medium" pitchFamily="18" charset="-127"/>
              </a:rPr>
              <a:t>사용자 경험 관찰을 통한 디자인</a:t>
            </a:r>
            <a:endParaRPr lang="en-US" altLang="ko-KR" sz="2000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pPr marL="514350" indent="-514350">
              <a:buAutoNum type="arabicPeriod"/>
            </a:pPr>
            <a:endParaRPr lang="en-US" altLang="ko-KR" sz="2000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000" dirty="0" smtClean="0">
                <a:latin typeface="12롯데마트드림Medium" pitchFamily="18" charset="-127"/>
                <a:ea typeface="12롯데마트드림Medium" pitchFamily="18" charset="-127"/>
              </a:rPr>
              <a:t>서비스 경험 디자인 시나리오 개발 </a:t>
            </a:r>
            <a:endParaRPr lang="ko-KR" altLang="en-US" sz="2000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8334" y="0"/>
            <a:ext cx="9152334" cy="476672"/>
          </a:xfrm>
          <a:prstGeom prst="rect">
            <a:avLst/>
          </a:prstGeom>
          <a:gradFill flip="none" rotWithShape="1">
            <a:gsLst>
              <a:gs pos="0">
                <a:srgbClr val="C2E49C"/>
              </a:gs>
              <a:gs pos="13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dirty="0" smtClean="0">
                <a:latin typeface="12롯데마트드림Bold" pitchFamily="18" charset="-127"/>
                <a:ea typeface="12롯데마트드림Bold" pitchFamily="18" charset="-127"/>
              </a:rPr>
              <a:t>목차</a:t>
            </a:r>
            <a:endParaRPr lang="ko-KR" altLang="en-US" sz="1800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21240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7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8334" y="0"/>
            <a:ext cx="9152334" cy="476672"/>
          </a:xfrm>
          <a:gradFill flip="none" rotWithShape="1">
            <a:gsLst>
              <a:gs pos="0">
                <a:srgbClr val="C2E49C"/>
              </a:gs>
              <a:gs pos="13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latin typeface="12롯데마트드림Bold" pitchFamily="18" charset="-127"/>
                <a:ea typeface="12롯데마트드림Bold" pitchFamily="18" charset="-127"/>
              </a:rPr>
              <a:t>1. </a:t>
            </a:r>
            <a:r>
              <a:rPr lang="ko-KR" altLang="en-US" sz="1800" dirty="0" smtClean="0">
                <a:latin typeface="12롯데마트드림Bold" pitchFamily="18" charset="-127"/>
                <a:ea typeface="12롯데마트드림Bold" pitchFamily="18" charset="-127"/>
              </a:rPr>
              <a:t>시각디자인 리서치 조사</a:t>
            </a:r>
            <a:endParaRPr lang="ko-KR" altLang="en-US" sz="1800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82" y="1196752"/>
            <a:ext cx="4400563" cy="36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824890"/>
            <a:ext cx="5292080" cy="522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3689439" cy="258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263421" y="5435853"/>
            <a:ext cx="4075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12롯데마트행복Medium" pitchFamily="18" charset="-127"/>
                <a:ea typeface="12롯데마트행복Medium" pitchFamily="18" charset="-127"/>
              </a:rPr>
              <a:t>날씨와 바이러스의 영향을 많은 받는 직업 중 하나인  </a:t>
            </a:r>
            <a:r>
              <a:rPr lang="en-US" altLang="ko-KR" dirty="0" smtClean="0">
                <a:latin typeface="12롯데마트행복Medium" pitchFamily="18" charset="-127"/>
                <a:ea typeface="12롯데마트행복Medium" pitchFamily="18" charset="-127"/>
              </a:rPr>
              <a:t>“</a:t>
            </a:r>
            <a:r>
              <a:rPr lang="ko-KR" altLang="en-US" dirty="0" smtClean="0">
                <a:latin typeface="12롯데마트행복Medium" pitchFamily="18" charset="-127"/>
                <a:ea typeface="12롯데마트행복Medium" pitchFamily="18" charset="-127"/>
              </a:rPr>
              <a:t>기사</a:t>
            </a:r>
            <a:r>
              <a:rPr lang="en-US" altLang="ko-KR" dirty="0" smtClean="0">
                <a:latin typeface="12롯데마트행복Medium" pitchFamily="18" charset="-127"/>
                <a:ea typeface="12롯데마트행복Medium" pitchFamily="18" charset="-127"/>
              </a:rPr>
              <a:t>”</a:t>
            </a:r>
          </a:p>
          <a:p>
            <a:endParaRPr lang="en-US" altLang="ko-KR" dirty="0" smtClean="0">
              <a:latin typeface="12롯데마트행복Medium" pitchFamily="18" charset="-127"/>
              <a:ea typeface="12롯데마트행복Medium" pitchFamily="18" charset="-127"/>
            </a:endParaRPr>
          </a:p>
          <a:p>
            <a:r>
              <a:rPr lang="en-US" altLang="ko-KR" dirty="0" smtClean="0">
                <a:latin typeface="12롯데마트행복Medium" pitchFamily="18" charset="-127"/>
                <a:ea typeface="12롯데마트행복Medium" pitchFamily="18" charset="-127"/>
              </a:rPr>
              <a:t>=&gt;4050</a:t>
            </a:r>
            <a:r>
              <a:rPr lang="ko-KR" altLang="en-US" dirty="0" smtClean="0">
                <a:latin typeface="12롯데마트행복Medium" pitchFamily="18" charset="-127"/>
                <a:ea typeface="12롯데마트행복Medium" pitchFamily="18" charset="-127"/>
              </a:rPr>
              <a:t>대 </a:t>
            </a:r>
            <a:r>
              <a:rPr lang="ko-KR" altLang="en-US" dirty="0" err="1" smtClean="0">
                <a:latin typeface="12롯데마트행복Medium" pitchFamily="18" charset="-127"/>
                <a:ea typeface="12롯데마트행복Medium" pitchFamily="18" charset="-127"/>
              </a:rPr>
              <a:t>타켓</a:t>
            </a:r>
            <a:r>
              <a:rPr lang="ko-KR" altLang="en-US" dirty="0" smtClean="0">
                <a:latin typeface="12롯데마트행복Medium" pitchFamily="18" charset="-127"/>
                <a:ea typeface="12롯데마트행복Medium" pitchFamily="18" charset="-127"/>
              </a:rPr>
              <a:t> 층으로 한 날씨 </a:t>
            </a:r>
            <a:r>
              <a:rPr lang="ko-KR" altLang="en-US" dirty="0" err="1" smtClean="0">
                <a:latin typeface="12롯데마트행복Medium" pitchFamily="18" charset="-127"/>
                <a:ea typeface="12롯데마트행복Medium" pitchFamily="18" charset="-127"/>
              </a:rPr>
              <a:t>앱</a:t>
            </a:r>
            <a:endParaRPr lang="ko-KR" altLang="en-US" dirty="0" smtClean="0">
              <a:latin typeface="12롯데마트행복Medium" pitchFamily="18" charset="-127"/>
              <a:ea typeface="12롯데마트행복Medium" pitchFamily="18" charset="-127"/>
            </a:endParaRPr>
          </a:p>
          <a:p>
            <a:endParaRPr lang="ko-KR" altLang="en-US" dirty="0">
              <a:latin typeface="12롯데마트행복Medium" pitchFamily="18" charset="-127"/>
              <a:ea typeface="12롯데마트행복Medium" pitchFamily="18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420888"/>
            <a:ext cx="2995943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51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8334" y="0"/>
            <a:ext cx="9152334" cy="476672"/>
          </a:xfrm>
          <a:gradFill flip="none" rotWithShape="1">
            <a:gsLst>
              <a:gs pos="0">
                <a:srgbClr val="C2E49C"/>
              </a:gs>
              <a:gs pos="13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latin typeface="12롯데마트드림Bold" pitchFamily="18" charset="-127"/>
                <a:ea typeface="12롯데마트드림Bold" pitchFamily="18" charset="-127"/>
              </a:rPr>
              <a:t>2</a:t>
            </a:r>
            <a:r>
              <a:rPr lang="en-US" altLang="ko-KR" sz="1800" dirty="0" smtClean="0">
                <a:latin typeface="12롯데마트드림Bold" pitchFamily="18" charset="-127"/>
                <a:ea typeface="12롯데마트드림Bold" pitchFamily="18" charset="-127"/>
              </a:rPr>
              <a:t>. </a:t>
            </a:r>
            <a:r>
              <a:rPr lang="ko-KR" altLang="en-US" sz="1800" dirty="0" smtClean="0">
                <a:latin typeface="12롯데마트드림Bold" pitchFamily="18" charset="-127"/>
                <a:ea typeface="12롯데마트드림Bold" pitchFamily="18" charset="-127"/>
              </a:rPr>
              <a:t>시각디자인 리서치 분석 </a:t>
            </a:r>
            <a:r>
              <a:rPr lang="en-US" altLang="ko-KR" sz="1800" dirty="0" smtClean="0">
                <a:latin typeface="12롯데마트드림Bold" pitchFamily="18" charset="-127"/>
                <a:ea typeface="12롯데마트드림Bold" pitchFamily="18" charset="-127"/>
              </a:rPr>
              <a:t>– </a:t>
            </a:r>
            <a:r>
              <a:rPr lang="ko-KR" altLang="en-US" sz="1800" dirty="0" err="1" smtClean="0">
                <a:latin typeface="12롯데마트드림Bold" pitchFamily="18" charset="-127"/>
                <a:ea typeface="12롯데마트드림Bold" pitchFamily="18" charset="-127"/>
              </a:rPr>
              <a:t>타겟층</a:t>
            </a:r>
            <a:r>
              <a:rPr lang="ko-KR" altLang="en-US" sz="1800" dirty="0" smtClean="0">
                <a:latin typeface="12롯데마트드림Bold" pitchFamily="18" charset="-127"/>
                <a:ea typeface="12롯데마트드림Bold" pitchFamily="18" charset="-127"/>
              </a:rPr>
              <a:t> 특징 분석</a:t>
            </a:r>
            <a:endParaRPr lang="ko-KR" altLang="en-US" sz="1800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420860" y="1871162"/>
            <a:ext cx="980343" cy="980343"/>
          </a:xfrm>
          <a:prstGeom prst="ellipse">
            <a:avLst/>
          </a:prstGeom>
          <a:solidFill>
            <a:srgbClr val="C2E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Android</a:t>
            </a:r>
            <a:r>
              <a:rPr lang="ko-KR" altLang="en-US" sz="1050" dirty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선호 </a:t>
            </a:r>
          </a:p>
        </p:txBody>
      </p:sp>
      <p:sp>
        <p:nvSpPr>
          <p:cNvPr id="12" name="타원 11"/>
          <p:cNvSpPr/>
          <p:nvPr/>
        </p:nvSpPr>
        <p:spPr>
          <a:xfrm>
            <a:off x="2675336" y="3222842"/>
            <a:ext cx="980343" cy="980343"/>
          </a:xfrm>
          <a:prstGeom prst="ellipse">
            <a:avLst/>
          </a:prstGeom>
          <a:solidFill>
            <a:srgbClr val="C2E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큰 </a:t>
            </a:r>
            <a:r>
              <a:rPr lang="ko-KR" altLang="en-US" sz="1050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아이콘</a:t>
            </a:r>
            <a:endParaRPr lang="ko-KR" altLang="en-US" sz="1050" dirty="0">
              <a:solidFill>
                <a:schemeClr val="tx1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185164" y="4663002"/>
            <a:ext cx="980343" cy="980343"/>
          </a:xfrm>
          <a:prstGeom prst="ellipse">
            <a:avLst/>
          </a:prstGeom>
          <a:solidFill>
            <a:srgbClr val="C2E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큰 </a:t>
            </a:r>
            <a:r>
              <a:rPr lang="ko-KR" altLang="en-US" sz="1050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텍스트</a:t>
            </a:r>
            <a:endParaRPr lang="ko-KR" altLang="en-US" sz="1050" dirty="0">
              <a:solidFill>
                <a:schemeClr val="tx1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289" y="750819"/>
            <a:ext cx="4227970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529" y="2174532"/>
            <a:ext cx="4260730" cy="2635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>
            <a:stCxn id="7" idx="7"/>
          </p:cNvCxnSpPr>
          <p:nvPr/>
        </p:nvCxnSpPr>
        <p:spPr>
          <a:xfrm flipV="1">
            <a:off x="1714523" y="2718786"/>
            <a:ext cx="706337" cy="54264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883248" y="3687389"/>
            <a:ext cx="698850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611168" y="4125565"/>
            <a:ext cx="621505" cy="642936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431748" y="1287274"/>
            <a:ext cx="980343" cy="980343"/>
          </a:xfrm>
          <a:prstGeom prst="ellipse">
            <a:avLst/>
          </a:prstGeom>
          <a:solidFill>
            <a:srgbClr val="C2E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중</a:t>
            </a:r>
            <a:r>
              <a:rPr lang="en-US" altLang="ko-KR" sz="1050" dirty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·</a:t>
            </a:r>
            <a:r>
              <a:rPr lang="ko-KR" altLang="en-US" sz="1050" dirty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장년층 </a:t>
            </a:r>
            <a:endParaRPr lang="en-US" altLang="ko-KR" sz="1050" dirty="0">
              <a:solidFill>
                <a:schemeClr val="tx1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(40,50</a:t>
            </a:r>
            <a:r>
              <a:rPr lang="ko-KR" altLang="en-US" sz="1050" dirty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대</a:t>
            </a:r>
            <a:r>
              <a:rPr lang="en-US" altLang="ko-KR" sz="1050" dirty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)</a:t>
            </a:r>
            <a:endParaRPr lang="ko-KR" altLang="en-US" sz="1050" dirty="0">
              <a:solidFill>
                <a:schemeClr val="tx1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1301901" y="2289459"/>
            <a:ext cx="146598" cy="803251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999" y="5445224"/>
            <a:ext cx="36385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/>
          <p:cNvSpPr/>
          <p:nvPr/>
        </p:nvSpPr>
        <p:spPr>
          <a:xfrm>
            <a:off x="689847" y="5023818"/>
            <a:ext cx="980343" cy="980343"/>
          </a:xfrm>
          <a:prstGeom prst="ellipse">
            <a:avLst/>
          </a:prstGeom>
          <a:solidFill>
            <a:srgbClr val="C2E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가격 제약 </a:t>
            </a:r>
            <a:r>
              <a:rPr lang="ko-KR" altLang="en-US" sz="1050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少</a:t>
            </a:r>
            <a:endParaRPr lang="ko-KR" altLang="en-US" sz="1050" dirty="0">
              <a:solidFill>
                <a:schemeClr val="tx1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1180018" y="4125565"/>
            <a:ext cx="57366" cy="87165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731120" y="3092710"/>
            <a:ext cx="1152128" cy="11521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 버스기사</a:t>
            </a:r>
            <a:endParaRPr lang="ko-KR" altLang="en-US" sz="1200" b="1" dirty="0">
              <a:solidFill>
                <a:schemeClr val="tx1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269" y="4020534"/>
            <a:ext cx="4457321" cy="1200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/>
          <p:cNvSpPr/>
          <p:nvPr/>
        </p:nvSpPr>
        <p:spPr>
          <a:xfrm>
            <a:off x="148568" y="1364778"/>
            <a:ext cx="980343" cy="980343"/>
          </a:xfrm>
          <a:prstGeom prst="ellipse">
            <a:avLst/>
          </a:prstGeom>
          <a:solidFill>
            <a:srgbClr val="C2E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뉴스 </a:t>
            </a:r>
            <a:endParaRPr lang="en-US" altLang="ko-KR" sz="1050" dirty="0" smtClean="0">
              <a:solidFill>
                <a:schemeClr val="tx1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시청자</a:t>
            </a:r>
            <a:endParaRPr lang="en-US" altLang="ko-KR" sz="1050" dirty="0" smtClean="0">
              <a:solidFill>
                <a:schemeClr val="tx1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多</a:t>
            </a:r>
            <a:endParaRPr lang="ko-KR" altLang="en-US" sz="1050" dirty="0">
              <a:solidFill>
                <a:schemeClr val="tx1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731120" y="2361467"/>
            <a:ext cx="233166" cy="77159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22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8334" y="0"/>
            <a:ext cx="9152334" cy="476672"/>
          </a:xfrm>
          <a:gradFill flip="none" rotWithShape="1">
            <a:gsLst>
              <a:gs pos="0">
                <a:srgbClr val="C2E49C"/>
              </a:gs>
              <a:gs pos="13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latin typeface="12롯데마트드림Bold" pitchFamily="18" charset="-127"/>
                <a:ea typeface="12롯데마트드림Bold" pitchFamily="18" charset="-127"/>
              </a:rPr>
              <a:t>2</a:t>
            </a:r>
            <a:r>
              <a:rPr lang="en-US" altLang="ko-KR" sz="1800" dirty="0" smtClean="0">
                <a:latin typeface="12롯데마트드림Bold" pitchFamily="18" charset="-127"/>
                <a:ea typeface="12롯데마트드림Bold" pitchFamily="18" charset="-127"/>
              </a:rPr>
              <a:t>. </a:t>
            </a:r>
            <a:r>
              <a:rPr lang="ko-KR" altLang="en-US" sz="1800" dirty="0" smtClean="0">
                <a:latin typeface="12롯데마트드림Bold" pitchFamily="18" charset="-127"/>
                <a:ea typeface="12롯데마트드림Bold" pitchFamily="18" charset="-127"/>
              </a:rPr>
              <a:t>시각디자인 리서치 분석 </a:t>
            </a:r>
            <a:r>
              <a:rPr lang="en-US" altLang="ko-KR" sz="1800" dirty="0" smtClean="0">
                <a:latin typeface="12롯데마트드림Bold" pitchFamily="18" charset="-127"/>
                <a:ea typeface="12롯데마트드림Bold" pitchFamily="18" charset="-127"/>
              </a:rPr>
              <a:t>– </a:t>
            </a:r>
            <a:r>
              <a:rPr lang="ko-KR" altLang="en-US" sz="1800" dirty="0" smtClean="0">
                <a:latin typeface="12롯데마트드림Bold" pitchFamily="18" charset="-127"/>
                <a:ea typeface="12롯데마트드림Bold" pitchFamily="18" charset="-127"/>
              </a:rPr>
              <a:t>서비스 중인 </a:t>
            </a:r>
            <a:r>
              <a:rPr lang="ko-KR" altLang="en-US" sz="1800" dirty="0" err="1" smtClean="0">
                <a:latin typeface="12롯데마트드림Bold" pitchFamily="18" charset="-127"/>
                <a:ea typeface="12롯데마트드림Bold" pitchFamily="18" charset="-127"/>
              </a:rPr>
              <a:t>앱의</a:t>
            </a:r>
            <a:r>
              <a:rPr lang="ko-KR" altLang="en-US" sz="1800" dirty="0" smtClean="0">
                <a:latin typeface="12롯데마트드림Bold" pitchFamily="18" charset="-127"/>
                <a:ea typeface="12롯데마트드림Bold" pitchFamily="18" charset="-127"/>
              </a:rPr>
              <a:t> 특징</a:t>
            </a:r>
            <a:endParaRPr lang="ko-KR" altLang="en-US" sz="1800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70241"/>
            <a:ext cx="3190875" cy="29051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15516" y="4280892"/>
            <a:ext cx="9829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12롯데마트드림Light" pitchFamily="18" charset="-127"/>
                <a:ea typeface="12롯데마트드림Light" pitchFamily="18" charset="-127"/>
              </a:rPr>
              <a:t>&lt; </a:t>
            </a:r>
            <a:r>
              <a:rPr lang="ko-KR" altLang="en-US" sz="1200" dirty="0" smtClean="0">
                <a:latin typeface="12롯데마트드림Light" pitchFamily="18" charset="-127"/>
                <a:ea typeface="12롯데마트드림Light" pitchFamily="18" charset="-127"/>
              </a:rPr>
              <a:t>미세미세 </a:t>
            </a:r>
            <a:r>
              <a:rPr lang="en-US" altLang="ko-KR" sz="1200" dirty="0" smtClean="0">
                <a:latin typeface="12롯데마트드림Light" pitchFamily="18" charset="-127"/>
                <a:ea typeface="12롯데마트드림Light" pitchFamily="18" charset="-127"/>
              </a:rPr>
              <a:t>&gt;</a:t>
            </a:r>
          </a:p>
          <a:p>
            <a:pPr algn="ctr"/>
            <a:endParaRPr lang="en-US" altLang="ko-KR" sz="1200" dirty="0"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endParaRPr lang="ko-KR" altLang="en-US" dirty="0" smtClean="0"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endParaRPr lang="ko-KR" altLang="en-US" dirty="0"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5656" y="4896147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12롯데마트드림Light" pitchFamily="18" charset="-127"/>
                <a:ea typeface="12롯데마트드림Light" pitchFamily="18" charset="-127"/>
              </a:rPr>
              <a:t>-</a:t>
            </a:r>
            <a:r>
              <a:rPr lang="ko-KR" altLang="en-US" sz="1400" dirty="0" smtClean="0">
                <a:latin typeface="12롯데마트드림Light" pitchFamily="18" charset="-127"/>
                <a:ea typeface="12롯데마트드림Light" pitchFamily="18" charset="-127"/>
              </a:rPr>
              <a:t>직관적인 </a:t>
            </a:r>
            <a:r>
              <a:rPr lang="en-US" altLang="ko-KR" sz="1400" dirty="0" smtClean="0">
                <a:latin typeface="12롯데마트드림Light" pitchFamily="18" charset="-127"/>
                <a:ea typeface="12롯데마트드림Light" pitchFamily="18" charset="-127"/>
              </a:rPr>
              <a:t>UI</a:t>
            </a:r>
          </a:p>
          <a:p>
            <a:r>
              <a:rPr lang="en-US" altLang="ko-KR" sz="1400" dirty="0" smtClean="0">
                <a:latin typeface="12롯데마트드림Light" pitchFamily="18" charset="-127"/>
                <a:ea typeface="12롯데마트드림Light" pitchFamily="18" charset="-127"/>
              </a:rPr>
              <a:t>-</a:t>
            </a:r>
            <a:r>
              <a:rPr lang="ko-KR" altLang="en-US" sz="1400" dirty="0" smtClean="0">
                <a:latin typeface="12롯데마트드림Light" pitchFamily="18" charset="-127"/>
                <a:ea typeface="12롯데마트드림Light" pitchFamily="18" charset="-127"/>
              </a:rPr>
              <a:t>탄탄한 날씨 정보</a:t>
            </a:r>
            <a:endParaRPr lang="ko-KR" altLang="en-US" sz="1400" dirty="0">
              <a:latin typeface="12롯데마트드림Light" pitchFamily="18" charset="-127"/>
              <a:ea typeface="12롯데마트드림Light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70241"/>
            <a:ext cx="3217837" cy="29051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04756" y="4280891"/>
            <a:ext cx="1229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12롯데마트드림Light" pitchFamily="18" charset="-127"/>
                <a:ea typeface="12롯데마트드림Light" pitchFamily="18" charset="-127"/>
              </a:rPr>
              <a:t>&lt; </a:t>
            </a:r>
            <a:r>
              <a:rPr lang="ko-KR" altLang="en-US" sz="1200" dirty="0" smtClean="0">
                <a:latin typeface="12롯데마트드림Light" pitchFamily="18" charset="-127"/>
                <a:ea typeface="12롯데마트드림Light" pitchFamily="18" charset="-127"/>
              </a:rPr>
              <a:t>마스크 </a:t>
            </a:r>
            <a:r>
              <a:rPr lang="ko-KR" altLang="en-US" sz="1200" dirty="0" err="1" smtClean="0">
                <a:latin typeface="12롯데마트드림Light" pitchFamily="18" charset="-127"/>
                <a:ea typeface="12롯데마트드림Light" pitchFamily="18" charset="-127"/>
              </a:rPr>
              <a:t>알리미</a:t>
            </a:r>
            <a:r>
              <a:rPr lang="en-US" altLang="ko-KR" sz="1200" dirty="0" smtClean="0">
                <a:latin typeface="12롯데마트드림Light" pitchFamily="18" charset="-127"/>
                <a:ea typeface="12롯데마트드림Light" pitchFamily="18" charset="-127"/>
              </a:rPr>
              <a:t>&gt;</a:t>
            </a:r>
          </a:p>
          <a:p>
            <a:pPr algn="ctr"/>
            <a:endParaRPr lang="en-US" altLang="ko-KR" sz="1200" dirty="0"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endParaRPr lang="ko-KR" altLang="en-US" dirty="0" smtClean="0"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endParaRPr lang="ko-KR" altLang="en-US" dirty="0"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55775" y="4896145"/>
            <a:ext cx="2701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12롯데마트드림Light" pitchFamily="18" charset="-127"/>
                <a:ea typeface="12롯데마트드림Light" pitchFamily="18" charset="-127"/>
              </a:rPr>
              <a:t>-</a:t>
            </a:r>
            <a:r>
              <a:rPr lang="ko-KR" altLang="en-US" sz="1400" dirty="0" smtClean="0">
                <a:latin typeface="12롯데마트드림Light" pitchFamily="18" charset="-127"/>
                <a:ea typeface="12롯데마트드림Light" pitchFamily="18" charset="-127"/>
              </a:rPr>
              <a:t>실시간 마스크 재고 현황 확인 가능</a:t>
            </a:r>
            <a:endParaRPr lang="en-US" altLang="ko-KR" sz="1400" dirty="0" smtClean="0">
              <a:latin typeface="12롯데마트드림Light" pitchFamily="18" charset="-127"/>
              <a:ea typeface="12롯데마트드림Light" pitchFamily="18" charset="-127"/>
            </a:endParaRPr>
          </a:p>
          <a:p>
            <a:r>
              <a:rPr lang="en-US" altLang="ko-KR" sz="1400" dirty="0" smtClean="0">
                <a:latin typeface="12롯데마트드림Light" pitchFamily="18" charset="-127"/>
                <a:ea typeface="12롯데마트드림Light" pitchFamily="18" charset="-127"/>
              </a:rPr>
              <a:t>-</a:t>
            </a:r>
            <a:r>
              <a:rPr lang="ko-KR" altLang="en-US" sz="1400" dirty="0" smtClean="0">
                <a:latin typeface="12롯데마트드림Light" pitchFamily="18" charset="-127"/>
                <a:ea typeface="12롯데마트드림Light" pitchFamily="18" charset="-127"/>
              </a:rPr>
              <a:t>현재 위치 기반 서비스</a:t>
            </a:r>
            <a:endParaRPr lang="ko-KR" altLang="en-US" sz="1400" dirty="0">
              <a:latin typeface="12롯데마트드림Light" pitchFamily="18" charset="-127"/>
              <a:ea typeface="12롯데마트드림Light" pitchFamily="18" charset="-127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317" y="1207203"/>
            <a:ext cx="4120694" cy="29994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63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8334" y="0"/>
            <a:ext cx="9152334" cy="476672"/>
          </a:xfrm>
          <a:gradFill flip="none" rotWithShape="1">
            <a:gsLst>
              <a:gs pos="0">
                <a:srgbClr val="C2E49C"/>
              </a:gs>
              <a:gs pos="13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latin typeface="12롯데마트드림Bold" pitchFamily="18" charset="-127"/>
                <a:ea typeface="12롯데마트드림Bold" pitchFamily="18" charset="-127"/>
              </a:rPr>
              <a:t>3</a:t>
            </a:r>
            <a:r>
              <a:rPr lang="en-US" altLang="ko-KR" sz="1800" dirty="0" smtClean="0">
                <a:latin typeface="12롯데마트드림Bold" pitchFamily="18" charset="-127"/>
                <a:ea typeface="12롯데마트드림Bold" pitchFamily="18" charset="-127"/>
              </a:rPr>
              <a:t>. </a:t>
            </a:r>
            <a:r>
              <a:rPr lang="ko-KR" altLang="en-US" sz="1800" dirty="0" err="1" smtClean="0">
                <a:latin typeface="12롯데마트드림Bold" pitchFamily="18" charset="-127"/>
                <a:ea typeface="12롯데마트드림Bold" pitchFamily="18" charset="-127"/>
              </a:rPr>
              <a:t>프로토타입</a:t>
            </a:r>
            <a:r>
              <a:rPr lang="ko-KR" altLang="en-US" sz="1800" dirty="0" smtClean="0">
                <a:latin typeface="12롯데마트드림Bold" pitchFamily="18" charset="-127"/>
                <a:ea typeface="12롯데마트드림Bold" pitchFamily="18" charset="-127"/>
              </a:rPr>
              <a:t> </a:t>
            </a:r>
            <a:r>
              <a:rPr lang="ko-KR" altLang="en-US" sz="1800" dirty="0">
                <a:latin typeface="12롯데마트드림Bold" pitchFamily="18" charset="-127"/>
                <a:ea typeface="12롯데마트드림Bold" pitchFamily="18" charset="-127"/>
              </a:rPr>
              <a:t>기초데이터 수집 및 </a:t>
            </a:r>
            <a:r>
              <a:rPr lang="ko-KR" altLang="en-US" sz="1800" dirty="0" smtClean="0">
                <a:latin typeface="12롯데마트드림Bold" pitchFamily="18" charset="-127"/>
                <a:ea typeface="12롯데마트드림Bold" pitchFamily="18" charset="-127"/>
              </a:rPr>
              <a:t>스케치 </a:t>
            </a:r>
            <a:r>
              <a:rPr lang="en-US" altLang="ko-KR" sz="1800" dirty="0" smtClean="0">
                <a:latin typeface="12롯데마트드림Bold" pitchFamily="18" charset="-127"/>
                <a:ea typeface="12롯데마트드림Bold" pitchFamily="18" charset="-127"/>
              </a:rPr>
              <a:t>– </a:t>
            </a:r>
            <a:r>
              <a:rPr lang="ko-KR" altLang="en-US" sz="1800" dirty="0" smtClean="0">
                <a:latin typeface="12롯데마트드림Bold" pitchFamily="18" charset="-127"/>
                <a:ea typeface="12롯데마트드림Bold" pitchFamily="18" charset="-127"/>
              </a:rPr>
              <a:t>기초데이터 수집</a:t>
            </a:r>
            <a:endParaRPr lang="ko-KR" altLang="en-US" sz="1800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99691" y="2562430"/>
            <a:ext cx="228600" cy="829842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083817" y="3827637"/>
            <a:ext cx="748667" cy="12482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1124620" y="1329019"/>
            <a:ext cx="273199" cy="446667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1498482" y="1855612"/>
            <a:ext cx="397185" cy="123441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433527" y="2312108"/>
            <a:ext cx="462140" cy="162132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27" idx="5"/>
          </p:cNvCxnSpPr>
          <p:nvPr/>
        </p:nvCxnSpPr>
        <p:spPr>
          <a:xfrm>
            <a:off x="2561207" y="2833134"/>
            <a:ext cx="450467" cy="210559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5578804" y="3789040"/>
            <a:ext cx="564508" cy="10586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281464" y="4403695"/>
            <a:ext cx="657622" cy="864096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6693888" y="2960180"/>
            <a:ext cx="464544" cy="338663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endCxn id="30" idx="2"/>
          </p:cNvCxnSpPr>
          <p:nvPr/>
        </p:nvCxnSpPr>
        <p:spPr>
          <a:xfrm>
            <a:off x="6981023" y="3845706"/>
            <a:ext cx="354818" cy="258867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endCxn id="36" idx="3"/>
          </p:cNvCxnSpPr>
          <p:nvPr/>
        </p:nvCxnSpPr>
        <p:spPr>
          <a:xfrm flipV="1">
            <a:off x="6143312" y="5238795"/>
            <a:ext cx="474092" cy="354575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6143312" y="5827752"/>
            <a:ext cx="571947" cy="382833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직선 연결선 1026"/>
          <p:cNvCxnSpPr/>
          <p:nvPr/>
        </p:nvCxnSpPr>
        <p:spPr>
          <a:xfrm flipV="1">
            <a:off x="7346127" y="1917333"/>
            <a:ext cx="416590" cy="556907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4705400" y="3350905"/>
            <a:ext cx="1152128" cy="11521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코로나</a:t>
            </a:r>
            <a:endParaRPr lang="en-US" altLang="ko-KR" sz="1200" b="1" dirty="0" smtClean="0">
              <a:solidFill>
                <a:schemeClr val="tx1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바이러</a:t>
            </a:r>
            <a:r>
              <a:rPr lang="ko-KR" altLang="en-US" sz="1200" b="1" dirty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스</a:t>
            </a:r>
          </a:p>
        </p:txBody>
      </p:sp>
      <p:sp>
        <p:nvSpPr>
          <p:cNvPr id="21" name="타원 20"/>
          <p:cNvSpPr/>
          <p:nvPr/>
        </p:nvSpPr>
        <p:spPr>
          <a:xfrm>
            <a:off x="978732" y="720649"/>
            <a:ext cx="853752" cy="7656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큰 </a:t>
            </a:r>
            <a:endParaRPr lang="en-US" altLang="ko-KR" sz="1200" dirty="0" smtClean="0">
              <a:solidFill>
                <a:schemeClr val="tx1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아이콘</a:t>
            </a:r>
            <a:endParaRPr lang="ko-KR" altLang="en-US" sz="1200" dirty="0">
              <a:solidFill>
                <a:schemeClr val="tx1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24248" y="1669072"/>
            <a:ext cx="1065287" cy="104926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시각화</a:t>
            </a:r>
            <a:endParaRPr lang="ko-KR" altLang="en-US" sz="1200" dirty="0">
              <a:solidFill>
                <a:schemeClr val="tx1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786440" y="2633298"/>
            <a:ext cx="792088" cy="6480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현재시간부터</a:t>
            </a:r>
            <a:endParaRPr lang="en-US" altLang="ko-KR" sz="800" dirty="0" smtClean="0">
              <a:solidFill>
                <a:schemeClr val="tx1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사용</a:t>
            </a:r>
            <a:endParaRPr lang="ko-KR" altLang="en-US" sz="800" dirty="0">
              <a:solidFill>
                <a:schemeClr val="tx1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773152" y="1271048"/>
            <a:ext cx="853752" cy="7656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큰</a:t>
            </a:r>
            <a:endParaRPr lang="en-US" altLang="ko-KR" sz="1200" dirty="0" smtClean="0">
              <a:solidFill>
                <a:schemeClr val="tx1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텍스</a:t>
            </a:r>
            <a:r>
              <a:rPr lang="ko-KR" altLang="en-US" sz="1200" dirty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트</a:t>
            </a:r>
          </a:p>
        </p:txBody>
      </p:sp>
      <p:sp>
        <p:nvSpPr>
          <p:cNvPr id="27" name="타원 26"/>
          <p:cNvSpPr/>
          <p:nvPr/>
        </p:nvSpPr>
        <p:spPr>
          <a:xfrm>
            <a:off x="1832484" y="2179597"/>
            <a:ext cx="853752" cy="7656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그래프</a:t>
            </a:r>
            <a:endParaRPr lang="en-US" altLang="ko-KR" sz="1200" dirty="0" smtClean="0">
              <a:solidFill>
                <a:schemeClr val="tx1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사</a:t>
            </a:r>
            <a:r>
              <a:rPr lang="ko-KR" altLang="en-US" sz="1200" dirty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용</a:t>
            </a:r>
          </a:p>
        </p:txBody>
      </p:sp>
      <p:sp>
        <p:nvSpPr>
          <p:cNvPr id="32" name="타원 31"/>
          <p:cNvSpPr/>
          <p:nvPr/>
        </p:nvSpPr>
        <p:spPr>
          <a:xfrm>
            <a:off x="5988407" y="3064999"/>
            <a:ext cx="1065287" cy="104926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질병관리본부</a:t>
            </a:r>
            <a:endParaRPr lang="ko-KR" altLang="en-US" sz="1200" dirty="0">
              <a:solidFill>
                <a:schemeClr val="tx1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217256" y="5126836"/>
            <a:ext cx="1065287" cy="104926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공적 </a:t>
            </a:r>
            <a:endParaRPr lang="en-US" altLang="ko-KR" sz="1200" dirty="0" smtClean="0">
              <a:solidFill>
                <a:schemeClr val="tx1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마스크</a:t>
            </a:r>
            <a:endParaRPr lang="ko-KR" altLang="en-US" sz="1200" dirty="0">
              <a:solidFill>
                <a:schemeClr val="tx1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583249" y="1519724"/>
            <a:ext cx="792088" cy="6480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확진자</a:t>
            </a:r>
            <a:r>
              <a:rPr lang="ko-KR" altLang="en-US" sz="800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 다녀간 곳</a:t>
            </a:r>
            <a:endParaRPr lang="ko-KR" altLang="en-US" sz="800" dirty="0">
              <a:solidFill>
                <a:schemeClr val="tx1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492375" y="4585258"/>
            <a:ext cx="853752" cy="7656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재고</a:t>
            </a:r>
            <a:endParaRPr lang="en-US" altLang="ko-KR" sz="1200" dirty="0" smtClean="0">
              <a:solidFill>
                <a:schemeClr val="tx1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현황</a:t>
            </a:r>
            <a:endParaRPr lang="ko-KR" altLang="en-US" sz="1200" dirty="0">
              <a:solidFill>
                <a:schemeClr val="tx1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570188" y="5827752"/>
            <a:ext cx="853752" cy="7656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위치</a:t>
            </a:r>
            <a:endParaRPr lang="en-US" altLang="ko-KR" sz="1200" dirty="0" smtClean="0">
              <a:solidFill>
                <a:schemeClr val="tx1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기반</a:t>
            </a:r>
            <a:endParaRPr lang="en-US" altLang="ko-KR" sz="1200" dirty="0" smtClean="0">
              <a:solidFill>
                <a:schemeClr val="tx1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서비</a:t>
            </a:r>
            <a:r>
              <a:rPr lang="ko-KR" altLang="en-US" sz="1200" dirty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스</a:t>
            </a:r>
          </a:p>
        </p:txBody>
      </p:sp>
      <p:cxnSp>
        <p:nvCxnSpPr>
          <p:cNvPr id="73" name="직선 연결선 72"/>
          <p:cNvCxnSpPr/>
          <p:nvPr/>
        </p:nvCxnSpPr>
        <p:spPr>
          <a:xfrm flipV="1">
            <a:off x="7695634" y="2792988"/>
            <a:ext cx="634939" cy="9902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7074577" y="2439323"/>
            <a:ext cx="853752" cy="7656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확진자</a:t>
            </a:r>
            <a:r>
              <a:rPr lang="ko-KR" altLang="en-US" sz="1200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 </a:t>
            </a:r>
            <a:endParaRPr lang="ko-KR" altLang="en-US" sz="1200" dirty="0">
              <a:solidFill>
                <a:schemeClr val="tx1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 flipV="1">
            <a:off x="5076056" y="2193704"/>
            <a:ext cx="76603" cy="11985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5564002" y="691191"/>
            <a:ext cx="853752" cy="7656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덕분에</a:t>
            </a:r>
            <a:endParaRPr lang="en-US" altLang="ko-KR" sz="1200" dirty="0" smtClean="0">
              <a:solidFill>
                <a:schemeClr val="tx1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캠페</a:t>
            </a:r>
            <a:r>
              <a:rPr lang="ko-KR" altLang="en-US" sz="1200" dirty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인</a:t>
            </a:r>
          </a:p>
        </p:txBody>
      </p:sp>
      <p:cxnSp>
        <p:nvCxnSpPr>
          <p:cNvPr id="79" name="직선 연결선 78"/>
          <p:cNvCxnSpPr/>
          <p:nvPr/>
        </p:nvCxnSpPr>
        <p:spPr>
          <a:xfrm flipV="1">
            <a:off x="5303701" y="1380826"/>
            <a:ext cx="450726" cy="382833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4620015" y="1723586"/>
            <a:ext cx="1065287" cy="104926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시각</a:t>
            </a:r>
            <a:r>
              <a:rPr lang="ko-KR" altLang="en-US" sz="1200" dirty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화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440" y="720649"/>
            <a:ext cx="789614" cy="86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8189593" y="2459354"/>
            <a:ext cx="792088" cy="6480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지역별 </a:t>
            </a:r>
            <a:endParaRPr lang="en-US" altLang="ko-KR" sz="800" dirty="0" smtClean="0">
              <a:solidFill>
                <a:schemeClr val="tx1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확진 자</a:t>
            </a:r>
            <a:endParaRPr lang="ko-KR" altLang="en-US" sz="800" dirty="0">
              <a:solidFill>
                <a:schemeClr val="tx1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721153" y="3245973"/>
            <a:ext cx="1065287" cy="104926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기온</a:t>
            </a:r>
            <a:r>
              <a:rPr lang="en-US" altLang="ko-KR" sz="1200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및습도</a:t>
            </a:r>
            <a:endParaRPr lang="ko-KR" altLang="en-US" sz="1200" dirty="0">
              <a:solidFill>
                <a:schemeClr val="tx1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721015" y="4299410"/>
            <a:ext cx="676804" cy="479905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2037773" y="5267791"/>
            <a:ext cx="748667" cy="235385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/>
          <p:cNvSpPr/>
          <p:nvPr/>
        </p:nvSpPr>
        <p:spPr>
          <a:xfrm>
            <a:off x="2561207" y="5253502"/>
            <a:ext cx="853752" cy="7656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초</a:t>
            </a:r>
            <a:endParaRPr lang="en-US" altLang="ko-KR" sz="1200" dirty="0" smtClean="0">
              <a:solidFill>
                <a:schemeClr val="tx1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미세먼지</a:t>
            </a:r>
            <a:endParaRPr lang="ko-KR" altLang="en-US" sz="1200" dirty="0">
              <a:solidFill>
                <a:schemeClr val="tx1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cxnSp>
        <p:nvCxnSpPr>
          <p:cNvPr id="97" name="직선 연결선 96"/>
          <p:cNvCxnSpPr/>
          <p:nvPr/>
        </p:nvCxnSpPr>
        <p:spPr>
          <a:xfrm>
            <a:off x="7979293" y="4209316"/>
            <a:ext cx="634939" cy="90094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7335841" y="3721740"/>
            <a:ext cx="853752" cy="7656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방역</a:t>
            </a:r>
            <a:endParaRPr lang="en-US" altLang="ko-KR" sz="1200" dirty="0" smtClean="0">
              <a:solidFill>
                <a:schemeClr val="tx1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수칙</a:t>
            </a:r>
            <a:endParaRPr lang="ko-KR" altLang="en-US" sz="1200" dirty="0">
              <a:solidFill>
                <a:schemeClr val="tx1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8330573" y="3943127"/>
            <a:ext cx="792088" cy="6480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거리두기</a:t>
            </a:r>
            <a:endParaRPr lang="ko-KR" altLang="en-US" sz="800" dirty="0">
              <a:solidFill>
                <a:schemeClr val="tx1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214889" y="4467758"/>
            <a:ext cx="1065287" cy="104926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미세먼지</a:t>
            </a:r>
            <a:endParaRPr lang="ko-KR" altLang="en-US" sz="1200" dirty="0">
              <a:solidFill>
                <a:schemeClr val="tx1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49602" y="5503176"/>
            <a:ext cx="1065287" cy="104926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도로</a:t>
            </a:r>
            <a:endParaRPr lang="en-US" altLang="ko-KR" sz="1200" dirty="0" smtClean="0">
              <a:solidFill>
                <a:schemeClr val="tx1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교통상황 뉴스</a:t>
            </a:r>
            <a:endParaRPr lang="ko-KR" altLang="en-US" sz="1200" dirty="0">
              <a:solidFill>
                <a:schemeClr val="tx1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cxnSp>
        <p:nvCxnSpPr>
          <p:cNvPr id="48" name="직선 연결선 47"/>
          <p:cNvCxnSpPr>
            <a:endCxn id="47" idx="0"/>
          </p:cNvCxnSpPr>
          <p:nvPr/>
        </p:nvCxnSpPr>
        <p:spPr>
          <a:xfrm>
            <a:off x="665238" y="4395030"/>
            <a:ext cx="17008" cy="1108146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122462" y="3350905"/>
            <a:ext cx="1138758" cy="10979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12롯데마트드림Light" pitchFamily="18" charset="-127"/>
                <a:ea typeface="12롯데마트드림Light" pitchFamily="18" charset="-127"/>
              </a:rPr>
              <a:t>날씨</a:t>
            </a:r>
            <a:endParaRPr lang="ko-KR" altLang="en-US" sz="1200" b="1" dirty="0">
              <a:solidFill>
                <a:schemeClr val="tx1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6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-8334" y="0"/>
            <a:ext cx="9152334" cy="476672"/>
          </a:xfrm>
          <a:gradFill flip="none" rotWithShape="1">
            <a:gsLst>
              <a:gs pos="0">
                <a:srgbClr val="C2E49C"/>
              </a:gs>
              <a:gs pos="13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latin typeface="12롯데마트드림Bold" pitchFamily="18" charset="-127"/>
                <a:ea typeface="12롯데마트드림Bold" pitchFamily="18" charset="-127"/>
              </a:rPr>
              <a:t>3</a:t>
            </a:r>
            <a:r>
              <a:rPr lang="en-US" altLang="ko-KR" sz="1800" dirty="0" smtClean="0">
                <a:latin typeface="12롯데마트드림Bold" pitchFamily="18" charset="-127"/>
                <a:ea typeface="12롯데마트드림Bold" pitchFamily="18" charset="-127"/>
              </a:rPr>
              <a:t>. </a:t>
            </a:r>
            <a:r>
              <a:rPr lang="ko-KR" altLang="en-US" sz="1800" dirty="0" err="1" smtClean="0">
                <a:latin typeface="12롯데마트드림Bold" pitchFamily="18" charset="-127"/>
                <a:ea typeface="12롯데마트드림Bold" pitchFamily="18" charset="-127"/>
              </a:rPr>
              <a:t>프로토타입</a:t>
            </a:r>
            <a:r>
              <a:rPr lang="ko-KR" altLang="en-US" sz="1800" dirty="0" smtClean="0">
                <a:latin typeface="12롯데마트드림Bold" pitchFamily="18" charset="-127"/>
                <a:ea typeface="12롯데마트드림Bold" pitchFamily="18" charset="-127"/>
              </a:rPr>
              <a:t> </a:t>
            </a:r>
            <a:r>
              <a:rPr lang="ko-KR" altLang="en-US" sz="1800" dirty="0">
                <a:latin typeface="12롯데마트드림Bold" pitchFamily="18" charset="-127"/>
                <a:ea typeface="12롯데마트드림Bold" pitchFamily="18" charset="-127"/>
              </a:rPr>
              <a:t>기초데이터 수집 및 </a:t>
            </a:r>
            <a:r>
              <a:rPr lang="ko-KR" altLang="en-US" sz="1800" dirty="0" smtClean="0">
                <a:latin typeface="12롯데마트드림Bold" pitchFamily="18" charset="-127"/>
                <a:ea typeface="12롯데마트드림Bold" pitchFamily="18" charset="-127"/>
              </a:rPr>
              <a:t>스케치 </a:t>
            </a:r>
            <a:r>
              <a:rPr lang="en-US" altLang="ko-KR" sz="1800" dirty="0" smtClean="0">
                <a:latin typeface="12롯데마트드림Bold" pitchFamily="18" charset="-127"/>
                <a:ea typeface="12롯데마트드림Bold" pitchFamily="18" charset="-127"/>
              </a:rPr>
              <a:t>– </a:t>
            </a:r>
            <a:r>
              <a:rPr lang="ko-KR" altLang="en-US" sz="1800" dirty="0" smtClean="0">
                <a:latin typeface="12롯데마트드림Bold" pitchFamily="18" charset="-127"/>
                <a:ea typeface="12롯데마트드림Bold" pitchFamily="18" charset="-127"/>
              </a:rPr>
              <a:t>아이디어 스케치</a:t>
            </a:r>
            <a:endParaRPr lang="ko-KR" altLang="en-US" sz="1800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3927" y="5132501"/>
            <a:ext cx="20882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12롯데마트드림Light" pitchFamily="18" charset="-127"/>
                <a:ea typeface="12롯데마트드림Light" pitchFamily="18" charset="-127"/>
              </a:rPr>
              <a:t>-</a:t>
            </a:r>
            <a:r>
              <a:rPr lang="ko-KR" altLang="en-US" sz="1000" dirty="0" smtClean="0">
                <a:latin typeface="12롯데마트드림Light" pitchFamily="18" charset="-127"/>
                <a:ea typeface="12롯데마트드림Light" pitchFamily="18" charset="-127"/>
              </a:rPr>
              <a:t>마스크를 구하는데 </a:t>
            </a:r>
            <a:endParaRPr lang="en-US" altLang="ko-KR" sz="1000" dirty="0" smtClean="0">
              <a:latin typeface="12롯데마트드림Light" pitchFamily="18" charset="-127"/>
              <a:ea typeface="12롯데마트드림Light" pitchFamily="18" charset="-127"/>
            </a:endParaRPr>
          </a:p>
          <a:p>
            <a:r>
              <a:rPr lang="ko-KR" altLang="en-US" sz="1000" dirty="0" smtClean="0">
                <a:latin typeface="12롯데마트드림Light" pitchFamily="18" charset="-127"/>
                <a:ea typeface="12롯데마트드림Light" pitchFamily="18" charset="-127"/>
              </a:rPr>
              <a:t>도움이 되는 정보 제공</a:t>
            </a:r>
            <a:endParaRPr lang="en-US" altLang="ko-KR" sz="1000" dirty="0" smtClean="0">
              <a:latin typeface="12롯데마트드림Light" pitchFamily="18" charset="-127"/>
              <a:ea typeface="12롯데마트드림Light" pitchFamily="18" charset="-127"/>
            </a:endParaRPr>
          </a:p>
          <a:p>
            <a:r>
              <a:rPr lang="en-US" altLang="ko-KR" sz="1000" dirty="0">
                <a:latin typeface="12롯데마트드림Light" pitchFamily="18" charset="-127"/>
                <a:ea typeface="12롯데마트드림Light" pitchFamily="18" charset="-127"/>
              </a:rPr>
              <a:t>-</a:t>
            </a:r>
            <a:r>
              <a:rPr lang="ko-KR" altLang="en-US" sz="1000" dirty="0">
                <a:latin typeface="12롯데마트드림Light" pitchFamily="18" charset="-127"/>
                <a:ea typeface="12롯데마트드림Light" pitchFamily="18" charset="-127"/>
              </a:rPr>
              <a:t>큰 글씨</a:t>
            </a:r>
            <a:r>
              <a:rPr lang="en-US" altLang="ko-KR" sz="1000" dirty="0">
                <a:latin typeface="12롯데마트드림Light" pitchFamily="18" charset="-127"/>
                <a:ea typeface="12롯데마트드림Light" pitchFamily="18" charset="-127"/>
              </a:rPr>
              <a:t>, </a:t>
            </a:r>
            <a:r>
              <a:rPr lang="ko-KR" altLang="en-US" sz="1000" dirty="0">
                <a:latin typeface="12롯데마트드림Light" pitchFamily="18" charset="-127"/>
                <a:ea typeface="12롯데마트드림Light" pitchFamily="18" charset="-127"/>
              </a:rPr>
              <a:t>큰 그림 적용</a:t>
            </a:r>
          </a:p>
          <a:p>
            <a:endParaRPr lang="ko-KR" altLang="en-US" sz="1000" dirty="0"/>
          </a:p>
          <a:p>
            <a:endParaRPr lang="ko-KR" altLang="en-US" sz="1000" dirty="0"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042" y="5144362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12롯데마트드림Light" pitchFamily="18" charset="-127"/>
                <a:ea typeface="12롯데마트드림Light" pitchFamily="18" charset="-127"/>
              </a:rPr>
              <a:t>-</a:t>
            </a:r>
            <a:r>
              <a:rPr lang="ko-KR" altLang="en-US" sz="1000" dirty="0" smtClean="0">
                <a:latin typeface="12롯데마트드림Light" pitchFamily="18" charset="-127"/>
                <a:ea typeface="12롯데마트드림Light" pitchFamily="18" charset="-127"/>
              </a:rPr>
              <a:t>운전 날씨 정보만 제공</a:t>
            </a:r>
            <a:endParaRPr lang="en-US" altLang="ko-KR" sz="1000" dirty="0" smtClean="0">
              <a:latin typeface="12롯데마트드림Light" pitchFamily="18" charset="-127"/>
              <a:ea typeface="12롯데마트드림Light" pitchFamily="18" charset="-127"/>
            </a:endParaRPr>
          </a:p>
          <a:p>
            <a:r>
              <a:rPr lang="en-US" altLang="ko-KR" sz="1000" dirty="0" smtClean="0">
                <a:latin typeface="12롯데마트드림Light" pitchFamily="18" charset="-127"/>
                <a:ea typeface="12롯데마트드림Light" pitchFamily="18" charset="-127"/>
              </a:rPr>
              <a:t>-</a:t>
            </a:r>
            <a:r>
              <a:rPr lang="ko-KR" altLang="en-US" sz="1000" dirty="0">
                <a:latin typeface="12롯데마트드림Light" pitchFamily="18" charset="-127"/>
                <a:ea typeface="12롯데마트드림Light" pitchFamily="18" charset="-127"/>
              </a:rPr>
              <a:t>코로나 바이러스 실시간 현황 표시</a:t>
            </a:r>
          </a:p>
          <a:p>
            <a:endParaRPr lang="en-US" altLang="ko-KR" sz="1000" dirty="0" smtClean="0">
              <a:latin typeface="12롯데마트드림Light" pitchFamily="18" charset="-127"/>
              <a:ea typeface="12롯데마트드림Light" pitchFamily="18" charset="-127"/>
            </a:endParaRPr>
          </a:p>
          <a:p>
            <a:endParaRPr lang="en-US" altLang="ko-KR" sz="1000" dirty="0" smtClean="0">
              <a:latin typeface="12롯데마트드림Light" pitchFamily="18" charset="-127"/>
              <a:ea typeface="12롯데마트드림Light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9572"/>
            <a:ext cx="2088231" cy="402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564" y="909572"/>
            <a:ext cx="2024577" cy="4084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936225"/>
            <a:ext cx="1929445" cy="3896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5" y="926245"/>
            <a:ext cx="2021553" cy="401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020272" y="5132501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</a:t>
            </a:r>
            <a:r>
              <a:rPr lang="ko-KR" altLang="en-US" sz="1000" dirty="0" smtClean="0"/>
              <a:t>뉴스 시청률이 많은 </a:t>
            </a:r>
            <a:r>
              <a:rPr lang="en-US" altLang="ko-KR" sz="1000" dirty="0" smtClean="0"/>
              <a:t>4050</a:t>
            </a:r>
            <a:r>
              <a:rPr lang="ko-KR" altLang="en-US" sz="1000" dirty="0" smtClean="0"/>
              <a:t>대를 </a:t>
            </a:r>
            <a:endParaRPr lang="en-US" altLang="ko-KR" sz="1000" dirty="0" smtClean="0"/>
          </a:p>
          <a:p>
            <a:r>
              <a:rPr lang="ko-KR" altLang="en-US" sz="1000" dirty="0" smtClean="0"/>
              <a:t>위한 뉴스 소식 담기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8060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/>
          <p:cNvSpPr txBox="1">
            <a:spLocks/>
          </p:cNvSpPr>
          <p:nvPr/>
        </p:nvSpPr>
        <p:spPr>
          <a:xfrm>
            <a:off x="0" y="0"/>
            <a:ext cx="9152334" cy="476672"/>
          </a:xfrm>
          <a:prstGeom prst="rect">
            <a:avLst/>
          </a:prstGeom>
          <a:gradFill flip="none" rotWithShape="1">
            <a:gsLst>
              <a:gs pos="0">
                <a:srgbClr val="C2E49C"/>
              </a:gs>
              <a:gs pos="13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smtClean="0">
                <a:latin typeface="12롯데마트드림Bold" pitchFamily="18" charset="-127"/>
                <a:ea typeface="12롯데마트드림Bold" pitchFamily="18" charset="-127"/>
              </a:rPr>
              <a:t>4. </a:t>
            </a:r>
            <a:r>
              <a:rPr lang="ko-KR" altLang="en-US" sz="1800" dirty="0" err="1" smtClean="0">
                <a:latin typeface="12롯데마트드림Bold" pitchFamily="18" charset="-127"/>
                <a:ea typeface="12롯데마트드림Bold" pitchFamily="18" charset="-127"/>
              </a:rPr>
              <a:t>프로토</a:t>
            </a:r>
            <a:r>
              <a:rPr lang="ko-KR" altLang="en-US" sz="1800" dirty="0" smtClean="0">
                <a:latin typeface="12롯데마트드림Bold" pitchFamily="18" charset="-127"/>
                <a:ea typeface="12롯데마트드림Bold" pitchFamily="18" charset="-127"/>
              </a:rPr>
              <a:t> 제작 및 </a:t>
            </a:r>
            <a:r>
              <a:rPr lang="ko-KR" altLang="en-US" sz="1800" dirty="0" err="1" smtClean="0">
                <a:latin typeface="12롯데마트드림Bold" pitchFamily="18" charset="-127"/>
                <a:ea typeface="12롯데마트드림Bold" pitchFamily="18" charset="-127"/>
              </a:rPr>
              <a:t>사용성</a:t>
            </a:r>
            <a:r>
              <a:rPr lang="ko-KR" altLang="en-US" sz="1800" dirty="0" smtClean="0">
                <a:latin typeface="12롯데마트드림Bold" pitchFamily="18" charset="-127"/>
                <a:ea typeface="12롯데마트드림Bold" pitchFamily="18" charset="-127"/>
              </a:rPr>
              <a:t> 테스트 </a:t>
            </a:r>
            <a:r>
              <a:rPr lang="en-US" altLang="ko-KR" sz="1800" dirty="0" smtClean="0">
                <a:latin typeface="12롯데마트드림Bold" pitchFamily="18" charset="-127"/>
                <a:ea typeface="12롯데마트드림Bold" pitchFamily="18" charset="-127"/>
              </a:rPr>
              <a:t>– </a:t>
            </a:r>
            <a:r>
              <a:rPr lang="ko-KR" altLang="en-US" sz="1800" dirty="0" err="1" smtClean="0">
                <a:latin typeface="12롯데마트드림Bold" pitchFamily="18" charset="-127"/>
                <a:ea typeface="12롯데마트드림Bold" pitchFamily="18" charset="-127"/>
              </a:rPr>
              <a:t>프로토</a:t>
            </a:r>
            <a:r>
              <a:rPr lang="ko-KR" altLang="en-US" sz="1800" dirty="0" smtClean="0">
                <a:latin typeface="12롯데마트드림Bold" pitchFamily="18" charset="-127"/>
                <a:ea typeface="12롯데마트드림Bold" pitchFamily="18" charset="-127"/>
              </a:rPr>
              <a:t> 타입 제작</a:t>
            </a:r>
            <a:endParaRPr lang="en-US" altLang="ko-KR" sz="1800" dirty="0" smtClean="0"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06654" y="573125"/>
            <a:ext cx="2185518" cy="2775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84296" y="1149586"/>
            <a:ext cx="89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12롯데마트드림Medium" pitchFamily="18" charset="-127"/>
                <a:ea typeface="12롯데마트드림Medium" pitchFamily="18" charset="-127"/>
              </a:rPr>
              <a:t>오늘은 비가 </a:t>
            </a:r>
            <a:endParaRPr lang="en-US" altLang="ko-KR" sz="800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pPr algn="ctr"/>
            <a:r>
              <a:rPr lang="ko-KR" altLang="en-US" sz="800" dirty="0" smtClean="0">
                <a:latin typeface="12롯데마트드림Medium" pitchFamily="18" charset="-127"/>
                <a:ea typeface="12롯데마트드림Medium" pitchFamily="18" charset="-127"/>
              </a:rPr>
              <a:t>많이 오네요 </a:t>
            </a:r>
            <a:endParaRPr lang="en-US" altLang="ko-KR" sz="800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pPr algn="ctr"/>
            <a:r>
              <a:rPr lang="ko-KR" altLang="en-US" sz="800" dirty="0" smtClean="0">
                <a:latin typeface="12롯데마트드림Medium" pitchFamily="18" charset="-127"/>
                <a:ea typeface="12롯데마트드림Medium" pitchFamily="18" charset="-127"/>
              </a:rPr>
              <a:t>안전 운행 하세요</a:t>
            </a:r>
            <a:endParaRPr lang="ko-KR" altLang="en-US" sz="800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001" y="842177"/>
            <a:ext cx="859725" cy="67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930" y="2647522"/>
            <a:ext cx="1156168" cy="40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연결선 9"/>
          <p:cNvCxnSpPr/>
          <p:nvPr/>
        </p:nvCxnSpPr>
        <p:spPr>
          <a:xfrm>
            <a:off x="1094505" y="2447210"/>
            <a:ext cx="21855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929" y="1622856"/>
            <a:ext cx="2026779" cy="67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153201" y="635904"/>
            <a:ext cx="243813" cy="182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1204315" y="678731"/>
            <a:ext cx="14158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204315" y="723229"/>
            <a:ext cx="14158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204315" y="751380"/>
            <a:ext cx="14158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36219" y="2372295"/>
            <a:ext cx="858947" cy="149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코로나 실시간 현황</a:t>
            </a:r>
            <a:endParaRPr lang="ko-KR" altLang="en-US" sz="800" dirty="0"/>
          </a:p>
        </p:txBody>
      </p:sp>
      <p:sp>
        <p:nvSpPr>
          <p:cNvPr id="86" name="직사각형 85"/>
          <p:cNvSpPr/>
          <p:nvPr/>
        </p:nvSpPr>
        <p:spPr>
          <a:xfrm>
            <a:off x="1125870" y="3786382"/>
            <a:ext cx="2185518" cy="2775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5246679" y="3786383"/>
            <a:ext cx="2185518" cy="2836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224600" y="588878"/>
            <a:ext cx="2185518" cy="2775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5281915" y="1129887"/>
            <a:ext cx="89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12롯데마트드림Medium" pitchFamily="18" charset="-127"/>
                <a:ea typeface="12롯데마트드림Medium" pitchFamily="18" charset="-127"/>
              </a:rPr>
              <a:t>오늘은 비가 </a:t>
            </a:r>
            <a:endParaRPr lang="en-US" altLang="ko-KR" sz="800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pPr algn="ctr"/>
            <a:r>
              <a:rPr lang="ko-KR" altLang="en-US" sz="800" dirty="0" smtClean="0">
                <a:latin typeface="12롯데마트드림Medium" pitchFamily="18" charset="-127"/>
                <a:ea typeface="12롯데마트드림Medium" pitchFamily="18" charset="-127"/>
              </a:rPr>
              <a:t>많이 오네요 </a:t>
            </a:r>
            <a:endParaRPr lang="en-US" altLang="ko-KR" sz="800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pPr algn="ctr"/>
            <a:r>
              <a:rPr lang="ko-KR" altLang="en-US" sz="800" dirty="0" smtClean="0">
                <a:latin typeface="12롯데마트드림Medium" pitchFamily="18" charset="-127"/>
                <a:ea typeface="12롯데마트드림Medium" pitchFamily="18" charset="-127"/>
              </a:rPr>
              <a:t>안전 운행 하세요</a:t>
            </a:r>
            <a:endParaRPr lang="ko-KR" altLang="en-US" sz="800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  <p:pic>
        <p:nvPicPr>
          <p:cNvPr id="1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947" y="857930"/>
            <a:ext cx="859725" cy="67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876" y="2663275"/>
            <a:ext cx="1156168" cy="40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7" name="직선 연결선 116"/>
          <p:cNvCxnSpPr/>
          <p:nvPr/>
        </p:nvCxnSpPr>
        <p:spPr>
          <a:xfrm>
            <a:off x="5212451" y="2462963"/>
            <a:ext cx="21855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875" y="1638609"/>
            <a:ext cx="2026779" cy="67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직사각형 118"/>
          <p:cNvSpPr/>
          <p:nvPr/>
        </p:nvSpPr>
        <p:spPr>
          <a:xfrm>
            <a:off x="7154155" y="660160"/>
            <a:ext cx="243813" cy="182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>
            <a:off x="7205270" y="691398"/>
            <a:ext cx="14158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7199069" y="750411"/>
            <a:ext cx="14158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7199069" y="798631"/>
            <a:ext cx="14158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855066" y="2388048"/>
            <a:ext cx="858947" cy="149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코로나 실시간 현황</a:t>
            </a:r>
            <a:endParaRPr lang="ko-KR" altLang="en-US" sz="800" dirty="0"/>
          </a:p>
        </p:txBody>
      </p:sp>
      <p:cxnSp>
        <p:nvCxnSpPr>
          <p:cNvPr id="126" name="직선 연결선 125"/>
          <p:cNvCxnSpPr/>
          <p:nvPr/>
        </p:nvCxnSpPr>
        <p:spPr>
          <a:xfrm>
            <a:off x="5750955" y="879434"/>
            <a:ext cx="16812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1029"/>
          <p:cNvSpPr txBox="1"/>
          <p:nvPr/>
        </p:nvSpPr>
        <p:spPr>
          <a:xfrm>
            <a:off x="6423051" y="59632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마스크 찾기</a:t>
            </a:r>
            <a:endParaRPr lang="ko-KR" altLang="en-US" sz="105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188" y="3933056"/>
            <a:ext cx="152400" cy="11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864" y="4062214"/>
            <a:ext cx="1981148" cy="2319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9" name="TextBox 1048"/>
          <p:cNvSpPr txBox="1"/>
          <p:nvPr/>
        </p:nvSpPr>
        <p:spPr>
          <a:xfrm>
            <a:off x="5370388" y="6367468"/>
            <a:ext cx="18838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마스크 재고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100+ 70+ 50+ 0</a:t>
            </a:r>
            <a:endParaRPr lang="ko-KR" altLang="en-US" sz="1000" dirty="0"/>
          </a:p>
        </p:txBody>
      </p:sp>
      <p:sp>
        <p:nvSpPr>
          <p:cNvPr id="1052" name="TextBox 1051"/>
          <p:cNvSpPr txBox="1"/>
          <p:nvPr/>
        </p:nvSpPr>
        <p:spPr>
          <a:xfrm>
            <a:off x="1475656" y="3933056"/>
            <a:ext cx="133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Top News</a:t>
            </a:r>
            <a:endParaRPr lang="ko-KR" altLang="en-US" dirty="0"/>
          </a:p>
        </p:txBody>
      </p:sp>
      <p:sp>
        <p:nvSpPr>
          <p:cNvPr id="1053" name="모서리가 둥근 직사각형 1052"/>
          <p:cNvSpPr/>
          <p:nvPr/>
        </p:nvSpPr>
        <p:spPr>
          <a:xfrm>
            <a:off x="1331640" y="4365104"/>
            <a:ext cx="1698495" cy="856667"/>
          </a:xfrm>
          <a:prstGeom prst="roundRect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6" name="그룹 1055"/>
          <p:cNvGrpSpPr/>
          <p:nvPr/>
        </p:nvGrpSpPr>
        <p:grpSpPr>
          <a:xfrm>
            <a:off x="1966601" y="4577413"/>
            <a:ext cx="504056" cy="432048"/>
            <a:chOff x="1907704" y="4581128"/>
            <a:chExt cx="504056" cy="432048"/>
          </a:xfrm>
          <a:noFill/>
        </p:grpSpPr>
        <p:sp>
          <p:nvSpPr>
            <p:cNvPr id="1054" name="타원 1053"/>
            <p:cNvSpPr/>
            <p:nvPr/>
          </p:nvSpPr>
          <p:spPr>
            <a:xfrm>
              <a:off x="1907704" y="4581128"/>
              <a:ext cx="504056" cy="43204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5" name="이등변 삼각형 1054"/>
            <p:cNvSpPr/>
            <p:nvPr/>
          </p:nvSpPr>
          <p:spPr>
            <a:xfrm rot="5400000">
              <a:off x="2051816" y="4725144"/>
              <a:ext cx="215928" cy="1440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7" name="TextBox 1056"/>
          <p:cNvSpPr txBox="1"/>
          <p:nvPr/>
        </p:nvSpPr>
        <p:spPr>
          <a:xfrm>
            <a:off x="1199065" y="5517232"/>
            <a:ext cx="2087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지구를 보다</a:t>
            </a:r>
            <a:r>
              <a:rPr lang="en-US" altLang="ko-KR" sz="1000" dirty="0"/>
              <a:t>] </a:t>
            </a:r>
            <a:r>
              <a:rPr lang="ko-KR" altLang="en-US" sz="1000" dirty="0"/>
              <a:t>코로나</a:t>
            </a:r>
            <a:r>
              <a:rPr lang="en-US" altLang="ko-KR" sz="1000" dirty="0"/>
              <a:t>19</a:t>
            </a:r>
            <a:r>
              <a:rPr lang="ko-KR" altLang="en-US" sz="1000" dirty="0"/>
              <a:t>가 낳은 역설</a:t>
            </a:r>
            <a:r>
              <a:rPr lang="en-US" altLang="ko-KR" sz="1000" dirty="0" smtClean="0"/>
              <a:t>…</a:t>
            </a:r>
          </a:p>
          <a:p>
            <a:r>
              <a:rPr lang="ko-KR" altLang="en-US" sz="1000" dirty="0" err="1" smtClean="0"/>
              <a:t>대기질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깨끗해진 한국과 중국</a:t>
            </a:r>
            <a:br>
              <a:rPr lang="ko-KR" altLang="en-US" sz="1000" dirty="0"/>
            </a:b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5855066" y="1199865"/>
            <a:ext cx="1555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492516" y="925099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날씨 뉴스</a:t>
            </a:r>
            <a:endParaRPr lang="ko-KR" alt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1345899" y="909086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12롯데마트드림Light" pitchFamily="18" charset="-127"/>
                <a:ea typeface="12롯데마트드림Light" pitchFamily="18" charset="-127"/>
              </a:rPr>
              <a:t>의정부시</a:t>
            </a:r>
            <a:endParaRPr lang="ko-KR" altLang="en-US" sz="1050" dirty="0"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6588" y="839157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12롯데마트드림Light" pitchFamily="18" charset="-127"/>
                <a:ea typeface="12롯데마트드림Light" pitchFamily="18" charset="-127"/>
              </a:rPr>
              <a:t>의정부시</a:t>
            </a:r>
            <a:endParaRPr lang="ko-KR" altLang="en-US" sz="1050" dirty="0"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855066" y="573126"/>
            <a:ext cx="1577131" cy="2775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5281915" y="648690"/>
            <a:ext cx="243813" cy="182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/>
          <p:nvPr/>
        </p:nvCxnSpPr>
        <p:spPr>
          <a:xfrm>
            <a:off x="5333029" y="691517"/>
            <a:ext cx="14158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5333029" y="736015"/>
            <a:ext cx="14158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333029" y="764166"/>
            <a:ext cx="14158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22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-8334" y="0"/>
            <a:ext cx="9152334" cy="476672"/>
          </a:xfrm>
          <a:prstGeom prst="rect">
            <a:avLst/>
          </a:prstGeom>
          <a:gradFill flip="none" rotWithShape="1">
            <a:gsLst>
              <a:gs pos="0">
                <a:srgbClr val="C2E49C"/>
              </a:gs>
              <a:gs pos="13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12롯데마트드림Bold" pitchFamily="18" charset="-127"/>
                <a:ea typeface="12롯데마트드림Bold" pitchFamily="18" charset="-127"/>
              </a:rPr>
              <a:t>5</a:t>
            </a:r>
            <a:r>
              <a:rPr lang="en-US" altLang="ko-KR" sz="1800" dirty="0" smtClean="0">
                <a:latin typeface="12롯데마트드림Bold" pitchFamily="18" charset="-127"/>
                <a:ea typeface="12롯데마트드림Bold" pitchFamily="18" charset="-127"/>
              </a:rPr>
              <a:t>. </a:t>
            </a:r>
            <a:r>
              <a:rPr lang="ko-KR" altLang="en-US" sz="1800" dirty="0">
                <a:latin typeface="12롯데마트드림Bold" pitchFamily="18" charset="-127"/>
                <a:ea typeface="12롯데마트드림Bold" pitchFamily="18" charset="-127"/>
              </a:rPr>
              <a:t>디자인 구성요소 </a:t>
            </a:r>
            <a:r>
              <a:rPr lang="ko-KR" altLang="en-US" sz="1800" dirty="0" smtClean="0">
                <a:latin typeface="12롯데마트드림Bold" pitchFamily="18" charset="-127"/>
                <a:ea typeface="12롯데마트드림Bold" pitchFamily="18" charset="-127"/>
              </a:rPr>
              <a:t>설계 </a:t>
            </a:r>
            <a:r>
              <a:rPr lang="en-US" altLang="ko-KR" sz="1800" dirty="0" smtClean="0">
                <a:latin typeface="12롯데마트드림Bold" pitchFamily="18" charset="-127"/>
                <a:ea typeface="12롯데마트드림Bold" pitchFamily="18" charset="-127"/>
              </a:rPr>
              <a:t>- </a:t>
            </a:r>
            <a:r>
              <a:rPr lang="ko-KR" altLang="en-US" sz="1800" dirty="0" smtClean="0">
                <a:latin typeface="12롯데마트드림Bold" pitchFamily="18" charset="-127"/>
                <a:ea typeface="12롯데마트드림Bold" pitchFamily="18" charset="-127"/>
              </a:rPr>
              <a:t>스토리보드</a:t>
            </a:r>
            <a:endParaRPr lang="ko-KR" altLang="en-US" sz="1800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9693" y="651308"/>
            <a:ext cx="2185518" cy="2775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3238" y="1158425"/>
            <a:ext cx="89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12롯데마트드림Medium" pitchFamily="18" charset="-127"/>
                <a:ea typeface="12롯데마트드림Medium" pitchFamily="18" charset="-127"/>
              </a:rPr>
              <a:t>오늘은 비가 </a:t>
            </a:r>
            <a:endParaRPr lang="en-US" altLang="ko-KR" sz="800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pPr algn="ctr"/>
            <a:r>
              <a:rPr lang="ko-KR" altLang="en-US" sz="800" dirty="0" smtClean="0">
                <a:latin typeface="12롯데마트드림Medium" pitchFamily="18" charset="-127"/>
                <a:ea typeface="12롯데마트드림Medium" pitchFamily="18" charset="-127"/>
              </a:rPr>
              <a:t>많이 오네요 </a:t>
            </a:r>
            <a:endParaRPr lang="en-US" altLang="ko-KR" sz="800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pPr algn="ctr"/>
            <a:r>
              <a:rPr lang="ko-KR" altLang="en-US" sz="800" dirty="0" smtClean="0">
                <a:latin typeface="12롯데마트드림Medium" pitchFamily="18" charset="-127"/>
                <a:ea typeface="12롯데마트드림Medium" pitchFamily="18" charset="-127"/>
              </a:rPr>
              <a:t>안전 운행 하세요</a:t>
            </a:r>
            <a:endParaRPr lang="ko-KR" altLang="en-US" sz="800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920360"/>
            <a:ext cx="859725" cy="67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9" y="2725705"/>
            <a:ext cx="1156168" cy="40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467544" y="2525393"/>
            <a:ext cx="21855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8" y="1701039"/>
            <a:ext cx="2026779" cy="67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537008" y="722590"/>
            <a:ext cx="243813" cy="182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75169" y="753828"/>
            <a:ext cx="14158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68968" y="812841"/>
            <a:ext cx="14158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8968" y="861061"/>
            <a:ext cx="14158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09258" y="2450478"/>
            <a:ext cx="858947" cy="149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코로나 실시간 현황</a:t>
            </a:r>
            <a:endParaRPr lang="ko-KR" altLang="en-US" sz="800" dirty="0"/>
          </a:p>
        </p:txBody>
      </p:sp>
      <p:sp>
        <p:nvSpPr>
          <p:cNvPr id="22" name="직사각형 21"/>
          <p:cNvSpPr/>
          <p:nvPr/>
        </p:nvSpPr>
        <p:spPr>
          <a:xfrm>
            <a:off x="479693" y="3789040"/>
            <a:ext cx="2185518" cy="2775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37008" y="4330049"/>
            <a:ext cx="89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12롯데마트드림Medium" pitchFamily="18" charset="-127"/>
                <a:ea typeface="12롯데마트드림Medium" pitchFamily="18" charset="-127"/>
              </a:rPr>
              <a:t>오늘은 비가 </a:t>
            </a:r>
            <a:endParaRPr lang="en-US" altLang="ko-KR" sz="800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pPr algn="ctr"/>
            <a:r>
              <a:rPr lang="ko-KR" altLang="en-US" sz="800" dirty="0" smtClean="0">
                <a:latin typeface="12롯데마트드림Medium" pitchFamily="18" charset="-127"/>
                <a:ea typeface="12롯데마트드림Medium" pitchFamily="18" charset="-127"/>
              </a:rPr>
              <a:t>많이 오네요 </a:t>
            </a:r>
            <a:endParaRPr lang="en-US" altLang="ko-KR" sz="800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pPr algn="ctr"/>
            <a:r>
              <a:rPr lang="ko-KR" altLang="en-US" sz="800" dirty="0" smtClean="0">
                <a:latin typeface="12롯데마트드림Medium" pitchFamily="18" charset="-127"/>
                <a:ea typeface="12롯데마트드림Medium" pitchFamily="18" charset="-127"/>
              </a:rPr>
              <a:t>안전 운행 하세요</a:t>
            </a:r>
            <a:endParaRPr lang="ko-KR" altLang="en-US" sz="800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4058092"/>
            <a:ext cx="859725" cy="67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9" y="5863437"/>
            <a:ext cx="1156168" cy="40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직선 연결선 25"/>
          <p:cNvCxnSpPr/>
          <p:nvPr/>
        </p:nvCxnSpPr>
        <p:spPr>
          <a:xfrm>
            <a:off x="467544" y="5663125"/>
            <a:ext cx="21855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8" y="4838771"/>
            <a:ext cx="2026779" cy="67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409248" y="3860322"/>
            <a:ext cx="243813" cy="182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2460363" y="3891560"/>
            <a:ext cx="14158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454162" y="3950573"/>
            <a:ext cx="14158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454162" y="3998793"/>
            <a:ext cx="14158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0159" y="5588210"/>
            <a:ext cx="858947" cy="149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코로나 실시간 현황</a:t>
            </a:r>
            <a:endParaRPr lang="ko-KR" altLang="en-US" sz="800" dirty="0"/>
          </a:p>
        </p:txBody>
      </p:sp>
      <p:sp>
        <p:nvSpPr>
          <p:cNvPr id="34" name="직사각형 33"/>
          <p:cNvSpPr/>
          <p:nvPr/>
        </p:nvSpPr>
        <p:spPr>
          <a:xfrm>
            <a:off x="1110159" y="3773288"/>
            <a:ext cx="1577131" cy="2775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141169" y="4079596"/>
            <a:ext cx="1546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78144" y="3796482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마스크 찾기</a:t>
            </a:r>
            <a:endParaRPr lang="ko-KR" altLang="en-US" sz="1050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1110159" y="4400027"/>
            <a:ext cx="1555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747609" y="4125261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날씨 뉴스</a:t>
            </a:r>
            <a:endParaRPr lang="ko-KR" altLang="en-US" sz="1050" dirty="0"/>
          </a:p>
        </p:txBody>
      </p:sp>
      <p:sp>
        <p:nvSpPr>
          <p:cNvPr id="55" name="TextBox 54"/>
          <p:cNvSpPr txBox="1"/>
          <p:nvPr/>
        </p:nvSpPr>
        <p:spPr>
          <a:xfrm>
            <a:off x="5606087" y="2110597"/>
            <a:ext cx="1359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12롯데마트드림Medium" pitchFamily="18" charset="-127"/>
                <a:ea typeface="12롯데마트드림Medium" pitchFamily="18" charset="-127"/>
              </a:rPr>
              <a:t>[ Description ] </a:t>
            </a:r>
            <a:endParaRPr lang="ko-KR" altLang="en-US" sz="1400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67010" y="615351"/>
            <a:ext cx="300534" cy="3050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57" name="타원 56"/>
          <p:cNvSpPr/>
          <p:nvPr/>
        </p:nvSpPr>
        <p:spPr>
          <a:xfrm>
            <a:off x="5305553" y="2499390"/>
            <a:ext cx="228526" cy="2591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5606087" y="2490600"/>
            <a:ext cx="1486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latin typeface="12롯데마트드림Light" pitchFamily="18" charset="-127"/>
                <a:ea typeface="12롯데마트드림Light" pitchFamily="18" charset="-127"/>
              </a:rPr>
              <a:t>네비게이션</a:t>
            </a:r>
            <a:r>
              <a:rPr lang="ko-KR" altLang="en-US" sz="1100" dirty="0" smtClean="0">
                <a:latin typeface="12롯데마트드림Light" pitchFamily="18" charset="-127"/>
                <a:ea typeface="12롯데마트드림Light" pitchFamily="18" charset="-127"/>
              </a:rPr>
              <a:t> </a:t>
            </a:r>
            <a:r>
              <a:rPr lang="ko-KR" altLang="en-US" sz="1100" dirty="0" err="1" smtClean="0">
                <a:latin typeface="12롯데마트드림Light" pitchFamily="18" charset="-127"/>
                <a:ea typeface="12롯데마트드림Light" pitchFamily="18" charset="-127"/>
              </a:rPr>
              <a:t>메뉴바</a:t>
            </a:r>
            <a:r>
              <a:rPr lang="ko-KR" altLang="en-US" sz="1100" dirty="0" smtClean="0">
                <a:latin typeface="12롯데마트드림Light" pitchFamily="18" charset="-127"/>
                <a:ea typeface="12롯데마트드림Light" pitchFamily="18" charset="-127"/>
              </a:rPr>
              <a:t> 생성</a:t>
            </a:r>
            <a:endParaRPr lang="ko-KR" altLang="en-US" sz="1100" dirty="0"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76782" y="1622074"/>
            <a:ext cx="300534" cy="3050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60" name="타원 59"/>
          <p:cNvSpPr/>
          <p:nvPr/>
        </p:nvSpPr>
        <p:spPr>
          <a:xfrm>
            <a:off x="5316632" y="2961055"/>
            <a:ext cx="228526" cy="2591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5605236" y="2952833"/>
            <a:ext cx="3025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latin typeface="12롯데마트드림Light" pitchFamily="18" charset="-127"/>
                <a:ea typeface="12롯데마트드림Light" pitchFamily="18" charset="-127"/>
              </a:rPr>
              <a:t>시간별</a:t>
            </a:r>
            <a:r>
              <a:rPr lang="ko-KR" altLang="en-US" sz="1100" dirty="0" smtClean="0">
                <a:latin typeface="12롯데마트드림Light" pitchFamily="18" charset="-127"/>
                <a:ea typeface="12롯데마트드림Light" pitchFamily="18" charset="-127"/>
              </a:rPr>
              <a:t> 날씨 표시</a:t>
            </a:r>
            <a:r>
              <a:rPr lang="en-US" altLang="ko-KR" sz="1100" dirty="0" smtClean="0">
                <a:latin typeface="12롯데마트드림Light" pitchFamily="18" charset="-127"/>
                <a:ea typeface="12롯데마트드림Light" pitchFamily="18" charset="-127"/>
              </a:rPr>
              <a:t>, </a:t>
            </a:r>
            <a:r>
              <a:rPr lang="ko-KR" altLang="en-US" sz="1100" dirty="0" smtClean="0">
                <a:latin typeface="12롯데마트드림Light" pitchFamily="18" charset="-127"/>
                <a:ea typeface="12롯데마트드림Light" pitchFamily="18" charset="-127"/>
              </a:rPr>
              <a:t>운전 유의 알림</a:t>
            </a:r>
            <a:r>
              <a:rPr lang="en-US" altLang="ko-KR" sz="1100" dirty="0" smtClean="0">
                <a:latin typeface="12롯데마트드림Light" pitchFamily="18" charset="-127"/>
                <a:ea typeface="12롯데마트드림Light" pitchFamily="18" charset="-127"/>
              </a:rPr>
              <a:t>, </a:t>
            </a:r>
            <a:r>
              <a:rPr lang="ko-KR" altLang="en-US" sz="1100" dirty="0" smtClean="0">
                <a:latin typeface="12롯데마트드림Light" pitchFamily="18" charset="-127"/>
                <a:ea typeface="12롯데마트드림Light" pitchFamily="18" charset="-127"/>
              </a:rPr>
              <a:t>날씨 아이콘 표시</a:t>
            </a:r>
            <a:endParaRPr lang="en-US" altLang="ko-KR" sz="1100" dirty="0" smtClean="0"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60285" y="2623206"/>
            <a:ext cx="300534" cy="3050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63" name="타원 62"/>
          <p:cNvSpPr/>
          <p:nvPr/>
        </p:nvSpPr>
        <p:spPr>
          <a:xfrm>
            <a:off x="5318055" y="3397613"/>
            <a:ext cx="228526" cy="2591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5662281" y="3397613"/>
            <a:ext cx="1527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12롯데마트드림Light" pitchFamily="18" charset="-127"/>
                <a:ea typeface="12롯데마트드림Light" pitchFamily="18" charset="-127"/>
              </a:rPr>
              <a:t>코로나 실시간 현황 표시</a:t>
            </a:r>
            <a:endParaRPr lang="en-US" altLang="ko-KR" sz="1100" dirty="0" smtClean="0"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110159" y="3888197"/>
            <a:ext cx="300534" cy="3050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66" name="타원 65"/>
          <p:cNvSpPr/>
          <p:nvPr/>
        </p:nvSpPr>
        <p:spPr>
          <a:xfrm>
            <a:off x="5318055" y="3847594"/>
            <a:ext cx="228526" cy="2591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5678095" y="3847942"/>
            <a:ext cx="1447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12롯데마트드림Light" pitchFamily="18" charset="-127"/>
                <a:ea typeface="12롯데마트드림Light" pitchFamily="18" charset="-127"/>
              </a:rPr>
              <a:t>메뉴 리스트 확인 가능 </a:t>
            </a:r>
            <a:endParaRPr lang="en-US" altLang="ko-KR" sz="1100" dirty="0" smtClean="0"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05180" y="896815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12롯데마트드림Light" pitchFamily="18" charset="-127"/>
                <a:ea typeface="12롯데마트드림Light" pitchFamily="18" charset="-127"/>
              </a:rPr>
              <a:t>의정부시</a:t>
            </a:r>
            <a:endParaRPr lang="ko-KR" altLang="en-US" sz="1050" dirty="0"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83568" y="3990277"/>
            <a:ext cx="5309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12롯데마트드림Light" pitchFamily="18" charset="-127"/>
                <a:ea typeface="12롯데마트드림Light" pitchFamily="18" charset="-127"/>
              </a:rPr>
              <a:t>의정부</a:t>
            </a:r>
            <a:endParaRPr lang="ko-KR" altLang="en-US" sz="1050" dirty="0">
              <a:latin typeface="12롯데마트드림Light" pitchFamily="18" charset="-127"/>
              <a:ea typeface="12롯데마트드림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52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613</Words>
  <Application>Microsoft Office PowerPoint</Application>
  <PresentationFormat>화면 슬라이드 쇼(4:3)</PresentationFormat>
  <Paragraphs>190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날씨&amp;미세먼지&amp;코로나바이러스 앱 =3</vt:lpstr>
      <vt:lpstr>PowerPoint 프레젠테이션</vt:lpstr>
      <vt:lpstr>1. 시각디자인 리서치 조사</vt:lpstr>
      <vt:lpstr>2. 시각디자인 리서치 분석 – 타겟층 특징 분석</vt:lpstr>
      <vt:lpstr>2. 시각디자인 리서치 분석 – 서비스 중인 앱의 특징</vt:lpstr>
      <vt:lpstr>3. 프로토타입 기초데이터 수집 및 스케치 – 기초데이터 수집</vt:lpstr>
      <vt:lpstr>3. 프로토타입 기초데이터 수집 및 스케치 – 아이디어 스케치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EZEZ</dc:creator>
  <cp:lastModifiedBy>EZEZ</cp:lastModifiedBy>
  <cp:revision>80</cp:revision>
  <dcterms:created xsi:type="dcterms:W3CDTF">2020-05-27T01:39:55Z</dcterms:created>
  <dcterms:modified xsi:type="dcterms:W3CDTF">2020-06-02T08:42:29Z</dcterms:modified>
</cp:coreProperties>
</file>