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7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3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4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68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69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0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36A6-4637-4FF9-9105-EDAFABB7FA1B}" type="datetimeFigureOut">
              <a:rPr lang="en-GB" smtClean="0"/>
              <a:t>04/06/2018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CF3A-D69B-4BA0-A6AE-E89784A1C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5" y="849624"/>
            <a:ext cx="4561043" cy="26417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3636" y="480291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 of t shirt - centre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404" y="849623"/>
            <a:ext cx="2699956" cy="363999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834580" y="203292"/>
            <a:ext cx="295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Front </a:t>
            </a:r>
            <a:r>
              <a:rPr lang="en-GB" dirty="0" smtClean="0"/>
              <a:t>of t shirt – front upper right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40" y="4295334"/>
            <a:ext cx="3702627" cy="228268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634" y="3856182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Left sleeve</a:t>
            </a:r>
            <a:endParaRPr lang="en-GB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799" y="4282557"/>
            <a:ext cx="3503069" cy="225453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63686" y="4026932"/>
            <a:ext cx="295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sleeve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65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1450"/>
            <a:ext cx="109061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Colours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Bright Baby blue </a:t>
            </a:r>
          </a:p>
          <a:p>
            <a:r>
              <a:rPr lang="en-GB" dirty="0" smtClean="0"/>
              <a:t>Bright pink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06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8899806954B4A86CE9C9AFBA13476" ma:contentTypeVersion="12" ma:contentTypeDescription="Create a new document." ma:contentTypeScope="" ma:versionID="5ba3556b7b77ecb6a2421146c21bb40e">
  <xsd:schema xmlns:xsd="http://www.w3.org/2001/XMLSchema" xmlns:xs="http://www.w3.org/2001/XMLSchema" xmlns:p="http://schemas.microsoft.com/office/2006/metadata/properties" xmlns:ns2="14805bbd-1451-4a5a-9637-ed198cce3474" xmlns:ns3="03a021e5-e82c-4dc1-a298-8d56f4b1d147" targetNamespace="http://schemas.microsoft.com/office/2006/metadata/properties" ma:root="true" ma:fieldsID="dafd818f70c72a37861cf835e4239bc2" ns2:_="" ns3:_="">
    <xsd:import namespace="14805bbd-1451-4a5a-9637-ed198cce3474"/>
    <xsd:import namespace="03a021e5-e82c-4dc1-a298-8d56f4b1d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05bbd-1451-4a5a-9637-ed198cce34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5ea7464-1527-4b54-bebf-3d7472ff9c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021e5-e82c-4dc1-a298-8d56f4b1d14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5bfab4a-a62f-4e87-991a-86277942fb74}" ma:internalName="TaxCatchAll" ma:showField="CatchAllData" ma:web="03a021e5-e82c-4dc1-a298-8d56f4b1d1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B92B55-B086-4592-BCBB-A462C5AF4F95}"/>
</file>

<file path=customXml/itemProps2.xml><?xml version="1.0" encoding="utf-8"?>
<ds:datastoreItem xmlns:ds="http://schemas.openxmlformats.org/officeDocument/2006/customXml" ds:itemID="{8D729C26-F539-4368-9543-16397005DCA1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Colours </vt:lpstr>
    </vt:vector>
  </TitlesOfParts>
  <Company>Ellesmere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Baggaley</dc:creator>
  <cp:lastModifiedBy>Ranjit Chatterjee</cp:lastModifiedBy>
  <cp:revision>4</cp:revision>
  <cp:lastPrinted>2018-06-04T11:57:36Z</cp:lastPrinted>
  <dcterms:created xsi:type="dcterms:W3CDTF">2018-06-04T11:19:14Z</dcterms:created>
  <dcterms:modified xsi:type="dcterms:W3CDTF">2018-06-04T11:57:46Z</dcterms:modified>
</cp:coreProperties>
</file>