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1568-BE36-5F92-6FE5-9AC8B686D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CC19-AF4C-9498-1BF8-866D1FD9A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07E44-8AD1-AE66-73B4-18CDA83A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4FCD-8FF8-3333-39A8-7462533B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81D7-652F-A5F7-C641-FFB50157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9179-D459-4F76-7A38-76E37D80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84A1-D7B6-76C8-5671-EE5166032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1187-E5B0-CAF4-E9BE-F569EB4B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1D26-D602-AAA1-E303-A4E5D159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B6BC-4031-610B-599B-0B78E9AF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2CD45-BFA6-0A2A-5646-5D82B7928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D34E7-300C-758D-163B-4AEAC7BD8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519A7-68A4-01C0-C740-F31A748D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2E29-2FE5-2051-AC53-413E1B77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AFE2-0753-5DE1-ACA3-32625D0F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7DE-8228-A2A2-51E7-F17FE150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9418-74C9-6A45-4765-F6869911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9318-DAE4-DE09-F4E0-614E281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B873-7EDE-C7E5-D7AF-FA27788C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B88C-443B-B31B-DFEF-292525D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EFE2-3AB5-688B-8249-117D115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19A72-98B0-D0C8-A73C-DB921873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FEB9-3291-B446-30D5-F2CE4566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D2FE-5C16-B19C-3637-6C222DDE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F55C-2753-F853-7245-59671541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013-86F9-8C3B-5D46-F3863AF1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22F0-2208-3360-809C-D7C4755BC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E919-4F2E-41D4-17DB-CFC03145D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B62F-88C7-8961-E834-ED9F1E10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6FA0C-00A1-25A7-CE17-257C715E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FECD-37AF-A3BA-F91E-A42427B0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8786-1B33-E307-073D-BBE9164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5E2A-BA2E-BB16-EEF4-7F5C6282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E350-8BA5-88F7-E91C-C601611C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E1A2D-FAB7-F790-87BF-BE305F208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9100D-FF71-47A5-7C0E-A0B4EFEE2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4F33-DE26-6A65-506D-1C2645FD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D44AA-AC97-D9DD-FCFA-0360C05D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82F14-E6D4-EE8B-2F4D-B4C80577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5E9A-C8C9-380F-322F-591C2C8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7AE53-8B80-4321-B452-9CDCE230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48758-A517-AE12-1E6A-9C0492BE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AB96B-C788-03D2-522B-F471AABC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4370F-C648-E85D-D801-FCBEC784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DE316-122D-35A6-8E50-AC3CE3D6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5E887-F1D8-A2FA-25F1-CA05E77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757D-7430-B386-9C40-94833162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8175-75D5-7F0B-0047-74E3470D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7035E-8CD8-8050-608D-616827F6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0161-B7D1-C6A2-CAA1-431AD930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3B0E-FDE1-B85C-62FF-45F8EAC2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FE40-9765-AAF1-9EA4-172CAE05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7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E4-2DB5-81EB-0ACE-3C4C373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AE60D-0FA5-1C72-D576-B86DC4057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0E1D6-4D0B-C83A-9AB4-DBF4F9C5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6B74-69D9-1E5B-7B09-00F44A58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E1D5-767A-4A2E-232D-2A5924F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9F77B-C73D-BE6F-7AF1-A7DAECCD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5FB42-4BFE-D0A7-E574-3DEFFE3F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1C2C9-AD15-EE81-0231-BED90809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1BB8-284D-1217-E42E-BB78B0D5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654F8-F596-4C80-B21A-7150A510AB6A}" type="datetimeFigureOut">
              <a:rPr lang="en-US" smtClean="0"/>
              <a:t>2023-12-15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EC188-C1BB-ABDA-B325-4E1B2AF9A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B7CD-3F17-1FEB-9920-A4A8753E4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7817B-9E3C-4487-954F-35773BBD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1ADEF-94F8-7755-2DC4-B82B64FFD60C}"/>
              </a:ext>
            </a:extLst>
          </p:cNvPr>
          <p:cNvSpPr/>
          <p:nvPr/>
        </p:nvSpPr>
        <p:spPr>
          <a:xfrm>
            <a:off x="2782957" y="808381"/>
            <a:ext cx="7328452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CE6A8-3885-32B0-0D4C-1F0D286730BA}"/>
              </a:ext>
            </a:extLst>
          </p:cNvPr>
          <p:cNvSpPr/>
          <p:nvPr/>
        </p:nvSpPr>
        <p:spPr>
          <a:xfrm>
            <a:off x="4761165" y="3447453"/>
            <a:ext cx="2719009" cy="1237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F185D6-E009-32F2-6150-7D18045CED59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60019-964E-65B4-7CB0-34B3B615FED4}"/>
              </a:ext>
            </a:extLst>
          </p:cNvPr>
          <p:cNvSpPr/>
          <p:nvPr/>
        </p:nvSpPr>
        <p:spPr>
          <a:xfrm>
            <a:off x="2782957" y="808381"/>
            <a:ext cx="7328452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D90BE-6EBC-EFCE-2145-86CD0121FED4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37159A-8BB5-9702-6CDE-0007AD94E48A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30118-AAF6-388F-A916-59828E8EC158}"/>
              </a:ext>
            </a:extLst>
          </p:cNvPr>
          <p:cNvSpPr/>
          <p:nvPr/>
        </p:nvSpPr>
        <p:spPr>
          <a:xfrm>
            <a:off x="4951613" y="1973742"/>
            <a:ext cx="3003536" cy="105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B4AE7-6542-F94B-2375-23CE01A365AC}"/>
              </a:ext>
            </a:extLst>
          </p:cNvPr>
          <p:cNvSpPr txBox="1"/>
          <p:nvPr/>
        </p:nvSpPr>
        <p:spPr>
          <a:xfrm>
            <a:off x="4968620" y="2238898"/>
            <a:ext cx="76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23D2A-9083-5252-03B0-24537E6D83DC}"/>
              </a:ext>
            </a:extLst>
          </p:cNvPr>
          <p:cNvSpPr txBox="1"/>
          <p:nvPr/>
        </p:nvSpPr>
        <p:spPr>
          <a:xfrm>
            <a:off x="5923713" y="2214841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8DEC58-8952-8937-EB5E-A5AC58AB2BD5}"/>
              </a:ext>
            </a:extLst>
          </p:cNvPr>
          <p:cNvCxnSpPr>
            <a:cxnSpLocks/>
          </p:cNvCxnSpPr>
          <p:nvPr/>
        </p:nvCxnSpPr>
        <p:spPr>
          <a:xfrm>
            <a:off x="5538359" y="2424283"/>
            <a:ext cx="4648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6D0EF9-EB11-BCE1-35EB-C3A705CA7D89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BC471-CFE2-64D2-D73B-6B4634E7F926}"/>
              </a:ext>
            </a:extLst>
          </p:cNvPr>
          <p:cNvSpPr txBox="1"/>
          <p:nvPr/>
        </p:nvSpPr>
        <p:spPr>
          <a:xfrm>
            <a:off x="3030787" y="3776037"/>
            <a:ext cx="6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8A8DD-5D8B-1244-7A80-89FB0DD85980}"/>
              </a:ext>
            </a:extLst>
          </p:cNvPr>
          <p:cNvSpPr txBox="1"/>
          <p:nvPr/>
        </p:nvSpPr>
        <p:spPr>
          <a:xfrm>
            <a:off x="4753072" y="3159556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2992A-6B69-5C03-F5B9-5CF37E5646F3}"/>
              </a:ext>
            </a:extLst>
          </p:cNvPr>
          <p:cNvSpPr txBox="1"/>
          <p:nvPr/>
        </p:nvSpPr>
        <p:spPr>
          <a:xfrm>
            <a:off x="4980700" y="3611830"/>
            <a:ext cx="85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EEDDE9-CE01-0055-01E3-7E3A07A2984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34592" y="3796496"/>
            <a:ext cx="853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E05BBC-971C-F4A6-33D3-86652C2F9284}"/>
              </a:ext>
            </a:extLst>
          </p:cNvPr>
          <p:cNvSpPr txBox="1"/>
          <p:nvPr/>
        </p:nvSpPr>
        <p:spPr>
          <a:xfrm>
            <a:off x="6757513" y="3611830"/>
            <a:ext cx="85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000769-CB1B-3929-5040-F1AF2BF2991C}"/>
              </a:ext>
            </a:extLst>
          </p:cNvPr>
          <p:cNvSpPr txBox="1"/>
          <p:nvPr/>
        </p:nvSpPr>
        <p:spPr>
          <a:xfrm>
            <a:off x="3018978" y="3988298"/>
            <a:ext cx="7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72468-AEEB-3968-9587-009601A3EFD2}"/>
              </a:ext>
            </a:extLst>
          </p:cNvPr>
          <p:cNvCxnSpPr>
            <a:cxnSpLocks/>
          </p:cNvCxnSpPr>
          <p:nvPr/>
        </p:nvCxnSpPr>
        <p:spPr>
          <a:xfrm>
            <a:off x="3737781" y="4204093"/>
            <a:ext cx="10381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5E0105-8EA5-D8FB-80FC-D935F86C715E}"/>
              </a:ext>
            </a:extLst>
          </p:cNvPr>
          <p:cNvSpPr txBox="1"/>
          <p:nvPr/>
        </p:nvSpPr>
        <p:spPr>
          <a:xfrm>
            <a:off x="4992306" y="2568061"/>
            <a:ext cx="76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EE612-27EE-817E-871D-12618F2038F2}"/>
              </a:ext>
            </a:extLst>
          </p:cNvPr>
          <p:cNvSpPr/>
          <p:nvPr/>
        </p:nvSpPr>
        <p:spPr>
          <a:xfrm>
            <a:off x="7366548" y="5452485"/>
            <a:ext cx="1936475" cy="75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2D159-2C68-FF6A-B240-3CA542FADCA5}"/>
              </a:ext>
            </a:extLst>
          </p:cNvPr>
          <p:cNvSpPr txBox="1"/>
          <p:nvPr/>
        </p:nvSpPr>
        <p:spPr>
          <a:xfrm>
            <a:off x="543327" y="881703"/>
            <a:ext cx="193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10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FC2E7-EB6B-20C9-1C21-EB0AB3A5FADA}"/>
              </a:ext>
            </a:extLst>
          </p:cNvPr>
          <p:cNvSpPr txBox="1"/>
          <p:nvPr/>
        </p:nvSpPr>
        <p:spPr>
          <a:xfrm flipH="1">
            <a:off x="8742918" y="5699697"/>
            <a:ext cx="54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1987EA-BC98-C51E-0CEF-5DA9959BE386}"/>
              </a:ext>
            </a:extLst>
          </p:cNvPr>
          <p:cNvSpPr txBox="1"/>
          <p:nvPr/>
        </p:nvSpPr>
        <p:spPr>
          <a:xfrm>
            <a:off x="4969436" y="4112949"/>
            <a:ext cx="63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gun</a:t>
            </a:r>
          </a:p>
        </p:txBody>
      </p: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7A63230C-B560-9DFA-9561-510BD3656197}"/>
              </a:ext>
            </a:extLst>
          </p:cNvPr>
          <p:cNvCxnSpPr>
            <a:cxnSpLocks/>
          </p:cNvCxnSpPr>
          <p:nvPr/>
        </p:nvCxnSpPr>
        <p:spPr>
          <a:xfrm>
            <a:off x="5549074" y="4665217"/>
            <a:ext cx="1790928" cy="1157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653394-6437-7BEB-32A5-42D66C119D38}"/>
              </a:ext>
            </a:extLst>
          </p:cNvPr>
          <p:cNvSpPr txBox="1"/>
          <p:nvPr/>
        </p:nvSpPr>
        <p:spPr>
          <a:xfrm>
            <a:off x="7483191" y="5698314"/>
            <a:ext cx="76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C4F9AE-F38A-EC14-A45F-55AB54212106}"/>
              </a:ext>
            </a:extLst>
          </p:cNvPr>
          <p:cNvCxnSpPr>
            <a:cxnSpLocks/>
          </p:cNvCxnSpPr>
          <p:nvPr/>
        </p:nvCxnSpPr>
        <p:spPr>
          <a:xfrm flipV="1">
            <a:off x="8257926" y="5884363"/>
            <a:ext cx="575492" cy="10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E13299-F27F-EFAF-6F43-3F3F46563C7A}"/>
              </a:ext>
            </a:extLst>
          </p:cNvPr>
          <p:cNvSpPr txBox="1"/>
          <p:nvPr/>
        </p:nvSpPr>
        <p:spPr>
          <a:xfrm>
            <a:off x="7345416" y="5156835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ED0D1-4C96-127C-DAF3-B08981FE63A5}"/>
              </a:ext>
            </a:extLst>
          </p:cNvPr>
          <p:cNvCxnSpPr>
            <a:cxnSpLocks/>
          </p:cNvCxnSpPr>
          <p:nvPr/>
        </p:nvCxnSpPr>
        <p:spPr>
          <a:xfrm>
            <a:off x="5553415" y="4251715"/>
            <a:ext cx="853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9E3D42-2105-06BC-0317-4464214F5500}"/>
              </a:ext>
            </a:extLst>
          </p:cNvPr>
          <p:cNvSpPr txBox="1"/>
          <p:nvPr/>
        </p:nvSpPr>
        <p:spPr>
          <a:xfrm>
            <a:off x="6626282" y="4093873"/>
            <a:ext cx="85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652DE83-9986-306B-F006-FFEFFB641023}"/>
              </a:ext>
            </a:extLst>
          </p:cNvPr>
          <p:cNvSpPr/>
          <p:nvPr/>
        </p:nvSpPr>
        <p:spPr>
          <a:xfrm>
            <a:off x="5804155" y="4037322"/>
            <a:ext cx="439607" cy="419872"/>
          </a:xfrm>
          <a:prstGeom prst="mathMultiply">
            <a:avLst>
              <a:gd name="adj1" fmla="val 548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1ADEF-94F8-7755-2DC4-B82B64FFD60C}"/>
              </a:ext>
            </a:extLst>
          </p:cNvPr>
          <p:cNvSpPr/>
          <p:nvPr/>
        </p:nvSpPr>
        <p:spPr>
          <a:xfrm>
            <a:off x="2782957" y="808381"/>
            <a:ext cx="7964556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CE6A8-3885-32B0-0D4C-1F0D286730BA}"/>
              </a:ext>
            </a:extLst>
          </p:cNvPr>
          <p:cNvSpPr/>
          <p:nvPr/>
        </p:nvSpPr>
        <p:spPr>
          <a:xfrm>
            <a:off x="4638253" y="3404605"/>
            <a:ext cx="2465949" cy="95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F185D6-E009-32F2-6150-7D18045CED59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60019-964E-65B4-7CB0-34B3B615FED4}"/>
              </a:ext>
            </a:extLst>
          </p:cNvPr>
          <p:cNvSpPr/>
          <p:nvPr/>
        </p:nvSpPr>
        <p:spPr>
          <a:xfrm>
            <a:off x="2782957" y="808381"/>
            <a:ext cx="7964556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D90BE-6EBC-EFCE-2145-86CD0121FED4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37159A-8BB5-9702-6CDE-0007AD94E48A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30118-AAF6-388F-A916-59828E8EC158}"/>
              </a:ext>
            </a:extLst>
          </p:cNvPr>
          <p:cNvSpPr/>
          <p:nvPr/>
        </p:nvSpPr>
        <p:spPr>
          <a:xfrm>
            <a:off x="4917057" y="1947194"/>
            <a:ext cx="3003536" cy="1072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B4AE7-6542-F94B-2375-23CE01A365AC}"/>
              </a:ext>
            </a:extLst>
          </p:cNvPr>
          <p:cNvSpPr txBox="1"/>
          <p:nvPr/>
        </p:nvSpPr>
        <p:spPr>
          <a:xfrm>
            <a:off x="4968620" y="2238898"/>
            <a:ext cx="76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23D2A-9083-5252-03B0-24537E6D83DC}"/>
              </a:ext>
            </a:extLst>
          </p:cNvPr>
          <p:cNvSpPr txBox="1"/>
          <p:nvPr/>
        </p:nvSpPr>
        <p:spPr>
          <a:xfrm>
            <a:off x="5923713" y="2214841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8DEC58-8952-8937-EB5E-A5AC58AB2BD5}"/>
              </a:ext>
            </a:extLst>
          </p:cNvPr>
          <p:cNvCxnSpPr>
            <a:cxnSpLocks/>
          </p:cNvCxnSpPr>
          <p:nvPr/>
        </p:nvCxnSpPr>
        <p:spPr>
          <a:xfrm>
            <a:off x="5538359" y="2424283"/>
            <a:ext cx="4648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6D0EF9-EB11-BCE1-35EB-C3A705CA7D89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BC471-CFE2-64D2-D73B-6B4634E7F926}"/>
              </a:ext>
            </a:extLst>
          </p:cNvPr>
          <p:cNvSpPr txBox="1"/>
          <p:nvPr/>
        </p:nvSpPr>
        <p:spPr>
          <a:xfrm>
            <a:off x="3030787" y="3776037"/>
            <a:ext cx="6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8A8DD-5D8B-1244-7A80-89FB0DD85980}"/>
              </a:ext>
            </a:extLst>
          </p:cNvPr>
          <p:cNvSpPr txBox="1"/>
          <p:nvPr/>
        </p:nvSpPr>
        <p:spPr>
          <a:xfrm>
            <a:off x="4634954" y="3119169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2992A-6B69-5C03-F5B9-5CF37E5646F3}"/>
              </a:ext>
            </a:extLst>
          </p:cNvPr>
          <p:cNvSpPr txBox="1"/>
          <p:nvPr/>
        </p:nvSpPr>
        <p:spPr>
          <a:xfrm>
            <a:off x="4730204" y="3518417"/>
            <a:ext cx="85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EEDDE9-CE01-0055-01E3-7E3A07A2984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584096" y="3703083"/>
            <a:ext cx="637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E05BBC-971C-F4A6-33D3-86652C2F9284}"/>
              </a:ext>
            </a:extLst>
          </p:cNvPr>
          <p:cNvSpPr txBox="1"/>
          <p:nvPr/>
        </p:nvSpPr>
        <p:spPr>
          <a:xfrm>
            <a:off x="6235961" y="3498418"/>
            <a:ext cx="85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000769-CB1B-3929-5040-F1AF2BF2991C}"/>
              </a:ext>
            </a:extLst>
          </p:cNvPr>
          <p:cNvSpPr txBox="1"/>
          <p:nvPr/>
        </p:nvSpPr>
        <p:spPr>
          <a:xfrm>
            <a:off x="3018978" y="3988298"/>
            <a:ext cx="7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72468-AEEB-3968-9587-009601A3EFD2}"/>
              </a:ext>
            </a:extLst>
          </p:cNvPr>
          <p:cNvCxnSpPr>
            <a:cxnSpLocks/>
          </p:cNvCxnSpPr>
          <p:nvPr/>
        </p:nvCxnSpPr>
        <p:spPr>
          <a:xfrm>
            <a:off x="3737781" y="4204093"/>
            <a:ext cx="897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5E0105-8EA5-D8FB-80FC-D935F86C715E}"/>
              </a:ext>
            </a:extLst>
          </p:cNvPr>
          <p:cNvSpPr txBox="1"/>
          <p:nvPr/>
        </p:nvSpPr>
        <p:spPr>
          <a:xfrm>
            <a:off x="4999669" y="2608230"/>
            <a:ext cx="76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EE612-27EE-817E-871D-12618F2038F2}"/>
              </a:ext>
            </a:extLst>
          </p:cNvPr>
          <p:cNvSpPr/>
          <p:nvPr/>
        </p:nvSpPr>
        <p:spPr>
          <a:xfrm>
            <a:off x="4499430" y="4673566"/>
            <a:ext cx="1736531" cy="75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2D159-2C68-FF6A-B240-3CA542FADCA5}"/>
              </a:ext>
            </a:extLst>
          </p:cNvPr>
          <p:cNvSpPr txBox="1"/>
          <p:nvPr/>
        </p:nvSpPr>
        <p:spPr>
          <a:xfrm>
            <a:off x="543327" y="881703"/>
            <a:ext cx="193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20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1987EA-BC98-C51E-0CEF-5DA9959BE386}"/>
              </a:ext>
            </a:extLst>
          </p:cNvPr>
          <p:cNvSpPr txBox="1"/>
          <p:nvPr/>
        </p:nvSpPr>
        <p:spPr>
          <a:xfrm>
            <a:off x="4839877" y="3890196"/>
            <a:ext cx="63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gun</a:t>
            </a:r>
          </a:p>
        </p:txBody>
      </p: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7A63230C-B560-9DFA-9561-510BD3656197}"/>
              </a:ext>
            </a:extLst>
          </p:cNvPr>
          <p:cNvCxnSpPr>
            <a:cxnSpLocks/>
          </p:cNvCxnSpPr>
          <p:nvPr/>
        </p:nvCxnSpPr>
        <p:spPr>
          <a:xfrm>
            <a:off x="5371527" y="4094992"/>
            <a:ext cx="2465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E13299-F27F-EFAF-6F43-3F3F46563C7A}"/>
              </a:ext>
            </a:extLst>
          </p:cNvPr>
          <p:cNvSpPr txBox="1"/>
          <p:nvPr/>
        </p:nvSpPr>
        <p:spPr>
          <a:xfrm>
            <a:off x="4478298" y="4377916"/>
            <a:ext cx="59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A3428-FEF7-91F1-A92B-CFADFD81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16087"/>
              </p:ext>
            </p:extLst>
          </p:nvPr>
        </p:nvGraphicFramePr>
        <p:xfrm>
          <a:off x="7897670" y="3887749"/>
          <a:ext cx="215634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8781">
                  <a:extLst>
                    <a:ext uri="{9D8B030D-6E8A-4147-A177-3AD203B41FA5}">
                      <a16:colId xmlns:a16="http://schemas.microsoft.com/office/drawing/2014/main" val="3197552443"/>
                    </a:ext>
                  </a:extLst>
                </a:gridCol>
                <a:gridCol w="718781">
                  <a:extLst>
                    <a:ext uri="{9D8B030D-6E8A-4147-A177-3AD203B41FA5}">
                      <a16:colId xmlns:a16="http://schemas.microsoft.com/office/drawing/2014/main" val="2474536751"/>
                    </a:ext>
                  </a:extLst>
                </a:gridCol>
                <a:gridCol w="718781">
                  <a:extLst>
                    <a:ext uri="{9D8B030D-6E8A-4147-A177-3AD203B41FA5}">
                      <a16:colId xmlns:a16="http://schemas.microsoft.com/office/drawing/2014/main" val="338480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843440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C7C5ED57-AC87-688D-F030-61313FF50580}"/>
              </a:ext>
            </a:extLst>
          </p:cNvPr>
          <p:cNvSpPr/>
          <p:nvPr/>
        </p:nvSpPr>
        <p:spPr>
          <a:xfrm>
            <a:off x="6925576" y="5451899"/>
            <a:ext cx="1672632" cy="80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FC2E7-EB6B-20C9-1C21-EB0AB3A5FADA}"/>
              </a:ext>
            </a:extLst>
          </p:cNvPr>
          <p:cNvSpPr txBox="1"/>
          <p:nvPr/>
        </p:nvSpPr>
        <p:spPr>
          <a:xfrm flipH="1">
            <a:off x="8286796" y="5651900"/>
            <a:ext cx="54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53394-6437-7BEB-32A5-42D66C119D38}"/>
              </a:ext>
            </a:extLst>
          </p:cNvPr>
          <p:cNvSpPr txBox="1"/>
          <p:nvPr/>
        </p:nvSpPr>
        <p:spPr>
          <a:xfrm>
            <a:off x="7027479" y="5648759"/>
            <a:ext cx="76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C4F9AE-F38A-EC14-A45F-55AB54212106}"/>
              </a:ext>
            </a:extLst>
          </p:cNvPr>
          <p:cNvCxnSpPr>
            <a:cxnSpLocks/>
          </p:cNvCxnSpPr>
          <p:nvPr/>
        </p:nvCxnSpPr>
        <p:spPr>
          <a:xfrm flipV="1">
            <a:off x="7724131" y="5826147"/>
            <a:ext cx="575492" cy="10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FA0231-3588-E18A-BE64-B1604D8440F7}"/>
              </a:ext>
            </a:extLst>
          </p:cNvPr>
          <p:cNvSpPr txBox="1"/>
          <p:nvPr/>
        </p:nvSpPr>
        <p:spPr>
          <a:xfrm flipH="1">
            <a:off x="5875536" y="4805877"/>
            <a:ext cx="54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C51EDF-7EF2-D46A-78A7-F0B6225E0785}"/>
              </a:ext>
            </a:extLst>
          </p:cNvPr>
          <p:cNvSpPr txBox="1"/>
          <p:nvPr/>
        </p:nvSpPr>
        <p:spPr>
          <a:xfrm>
            <a:off x="4556891" y="4800486"/>
            <a:ext cx="76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4A039D-34F3-52FB-F471-47618E624BF2}"/>
              </a:ext>
            </a:extLst>
          </p:cNvPr>
          <p:cNvCxnSpPr>
            <a:cxnSpLocks/>
          </p:cNvCxnSpPr>
          <p:nvPr/>
        </p:nvCxnSpPr>
        <p:spPr>
          <a:xfrm flipV="1">
            <a:off x="5272546" y="4979761"/>
            <a:ext cx="575492" cy="10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BAD003-C0FD-0DD5-411D-B95DD15379EF}"/>
              </a:ext>
            </a:extLst>
          </p:cNvPr>
          <p:cNvSpPr txBox="1"/>
          <p:nvPr/>
        </p:nvSpPr>
        <p:spPr>
          <a:xfrm flipH="1">
            <a:off x="5875536" y="5037049"/>
            <a:ext cx="54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B72626-7635-FACF-009E-69882004A0CD}"/>
              </a:ext>
            </a:extLst>
          </p:cNvPr>
          <p:cNvCxnSpPr>
            <a:cxnSpLocks/>
            <a:stCxn id="36" idx="3"/>
            <a:endCxn id="40" idx="3"/>
          </p:cNvCxnSpPr>
          <p:nvPr/>
        </p:nvCxnSpPr>
        <p:spPr>
          <a:xfrm>
            <a:off x="5319304" y="4985152"/>
            <a:ext cx="556232" cy="236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588EDC-DAEF-8AF9-E744-5BAF145E5367}"/>
              </a:ext>
            </a:extLst>
          </p:cNvPr>
          <p:cNvSpPr txBox="1"/>
          <p:nvPr/>
        </p:nvSpPr>
        <p:spPr>
          <a:xfrm flipH="1">
            <a:off x="8206183" y="5936025"/>
            <a:ext cx="54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CC448-D92A-B03B-AB41-314790CEA488}"/>
              </a:ext>
            </a:extLst>
          </p:cNvPr>
          <p:cNvCxnSpPr>
            <a:cxnSpLocks/>
          </p:cNvCxnSpPr>
          <p:nvPr/>
        </p:nvCxnSpPr>
        <p:spPr>
          <a:xfrm>
            <a:off x="7733671" y="5940240"/>
            <a:ext cx="528734" cy="227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F88C06-E8A8-2E40-7F5F-AE8E444F0F98}"/>
              </a:ext>
            </a:extLst>
          </p:cNvPr>
          <p:cNvSpPr txBox="1"/>
          <p:nvPr/>
        </p:nvSpPr>
        <p:spPr>
          <a:xfrm>
            <a:off x="3142035" y="4843426"/>
            <a:ext cx="6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678C4-A673-2981-AADA-432CEC54C646}"/>
              </a:ext>
            </a:extLst>
          </p:cNvPr>
          <p:cNvSpPr txBox="1"/>
          <p:nvPr/>
        </p:nvSpPr>
        <p:spPr>
          <a:xfrm>
            <a:off x="3134330" y="4979440"/>
            <a:ext cx="7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gun1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FA14D8-5F5C-F4CE-7518-3B7175B0FFBF}"/>
              </a:ext>
            </a:extLst>
          </p:cNvPr>
          <p:cNvCxnSpPr>
            <a:cxnSpLocks/>
          </p:cNvCxnSpPr>
          <p:nvPr/>
        </p:nvCxnSpPr>
        <p:spPr>
          <a:xfrm rot="5400000">
            <a:off x="8013409" y="4938410"/>
            <a:ext cx="1697218" cy="462146"/>
          </a:xfrm>
          <a:prstGeom prst="bentConnector3">
            <a:avLst>
              <a:gd name="adj1" fmla="val 10075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2CF30F-7F0C-4CB2-14B9-828BB9364E60}"/>
              </a:ext>
            </a:extLst>
          </p:cNvPr>
          <p:cNvSpPr txBox="1"/>
          <p:nvPr/>
        </p:nvSpPr>
        <p:spPr>
          <a:xfrm>
            <a:off x="3246775" y="5589617"/>
            <a:ext cx="6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58DBA3-39D1-7B35-D74D-162EED102283}"/>
              </a:ext>
            </a:extLst>
          </p:cNvPr>
          <p:cNvSpPr txBox="1"/>
          <p:nvPr/>
        </p:nvSpPr>
        <p:spPr>
          <a:xfrm>
            <a:off x="3166827" y="5845619"/>
            <a:ext cx="7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gun2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820ADD-9FCD-44A4-5A47-0AF3D04B7FC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925751" y="5940240"/>
            <a:ext cx="2964916" cy="90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966F3B-DC7A-4560-24AF-0B3C46198515}"/>
              </a:ext>
            </a:extLst>
          </p:cNvPr>
          <p:cNvCxnSpPr>
            <a:cxnSpLocks/>
          </p:cNvCxnSpPr>
          <p:nvPr/>
        </p:nvCxnSpPr>
        <p:spPr>
          <a:xfrm>
            <a:off x="3751464" y="5132050"/>
            <a:ext cx="7204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88EC82-7FFC-AD1A-1F11-BA2BA5E5F3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3459" y="4269240"/>
            <a:ext cx="2036164" cy="857258"/>
          </a:xfrm>
          <a:prstGeom prst="bentConnector3">
            <a:avLst>
              <a:gd name="adj1" fmla="val -206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6347EE77-4F94-550F-DB96-3C2B6CA3DF93}"/>
              </a:ext>
            </a:extLst>
          </p:cNvPr>
          <p:cNvSpPr/>
          <p:nvPr/>
        </p:nvSpPr>
        <p:spPr>
          <a:xfrm>
            <a:off x="5516138" y="4748023"/>
            <a:ext cx="439607" cy="419872"/>
          </a:xfrm>
          <a:prstGeom prst="mathMultiply">
            <a:avLst>
              <a:gd name="adj1" fmla="val 548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id="{AA41839F-BE1E-A319-61A8-6ADC19E6EBD2}"/>
              </a:ext>
            </a:extLst>
          </p:cNvPr>
          <p:cNvSpPr/>
          <p:nvPr/>
        </p:nvSpPr>
        <p:spPr>
          <a:xfrm>
            <a:off x="7898765" y="5589617"/>
            <a:ext cx="439607" cy="419872"/>
          </a:xfrm>
          <a:prstGeom prst="mathMultiply">
            <a:avLst>
              <a:gd name="adj1" fmla="val 548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9A2C8B-3AAC-50E6-8B2E-91B6A816CB71}"/>
              </a:ext>
            </a:extLst>
          </p:cNvPr>
          <p:cNvSpPr txBox="1"/>
          <p:nvPr/>
        </p:nvSpPr>
        <p:spPr>
          <a:xfrm>
            <a:off x="7998038" y="3529150"/>
            <a:ext cx="41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A533B-7D67-1515-CD22-87022556934D}"/>
              </a:ext>
            </a:extLst>
          </p:cNvPr>
          <p:cNvSpPr txBox="1"/>
          <p:nvPr/>
        </p:nvSpPr>
        <p:spPr>
          <a:xfrm>
            <a:off x="8817135" y="3560593"/>
            <a:ext cx="41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0F8FD2-A4E0-DB78-B61D-83218C67FBA1}"/>
              </a:ext>
            </a:extLst>
          </p:cNvPr>
          <p:cNvSpPr txBox="1"/>
          <p:nvPr/>
        </p:nvSpPr>
        <p:spPr>
          <a:xfrm>
            <a:off x="9539313" y="3540594"/>
            <a:ext cx="41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225FA6-729D-459E-BFDA-9E69FE48D7DE}"/>
              </a:ext>
            </a:extLst>
          </p:cNvPr>
          <p:cNvSpPr txBox="1"/>
          <p:nvPr/>
        </p:nvSpPr>
        <p:spPr>
          <a:xfrm>
            <a:off x="7994525" y="3929925"/>
            <a:ext cx="51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722131-CA21-87C0-E2D8-306A88225CD8}"/>
              </a:ext>
            </a:extLst>
          </p:cNvPr>
          <p:cNvSpPr txBox="1"/>
          <p:nvPr/>
        </p:nvSpPr>
        <p:spPr>
          <a:xfrm>
            <a:off x="8701866" y="3920973"/>
            <a:ext cx="51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CD76DB-31F4-B15C-591F-713AE219714D}"/>
              </a:ext>
            </a:extLst>
          </p:cNvPr>
          <p:cNvSpPr txBox="1"/>
          <p:nvPr/>
        </p:nvSpPr>
        <p:spPr>
          <a:xfrm>
            <a:off x="9409043" y="3923116"/>
            <a:ext cx="51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7334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65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 Chathuranga</dc:creator>
  <cp:lastModifiedBy>Ayesh Chathuranga</cp:lastModifiedBy>
  <cp:revision>2</cp:revision>
  <dcterms:created xsi:type="dcterms:W3CDTF">2023-12-15T10:30:24Z</dcterms:created>
  <dcterms:modified xsi:type="dcterms:W3CDTF">2023-12-15T13:00:09Z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2023-12-15T10:30:39Z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dabf87f4-1c28-4539-98ed-5f9f33e116d7</vt:lpwstr>
  </property>
  <property fmtid="{D5CDD505-2E9C-101B-9397-08002B2CF9AE}" pid="7" name="MSIP_Label_defa4170-0d19-0005-0004-bc88714345d2_ActionId">
    <vt:lpwstr>5981ef5a-6f65-4293-98d7-5ffe0439d79d</vt:lpwstr>
  </property>
  <property fmtid="{D5CDD505-2E9C-101B-9397-08002B2CF9AE}" pid="8" name="MSIP_Label_defa4170-0d19-0005-0004-bc88714345d2_ContentBits">
    <vt:lpwstr>0</vt:lpwstr>
  </property>
</Properties>
</file>