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19" d="100"/>
          <a:sy n="19" d="100"/>
        </p:scale>
        <p:origin x="8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5D85-374A-5B77-8E3B-22CF499F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B44BB-7A94-4BF4-8A28-74E26F4C5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54B5-D7C5-DE9F-E45C-3A28AE31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D368-CFD1-4EC4-9479-DF9FAFC53D37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270D-3727-4EEA-2A48-B3D778AC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651E5-AAB1-A8DE-BE62-007733DE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7421-2366-42BA-A33F-D10BB9D2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F734-1E68-3E43-C5CC-6BF9DC11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D1FDE-4FA1-C8A8-5A74-558EBB354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89C3-EC59-7D93-2137-505123DE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D368-CFD1-4EC4-9479-DF9FAFC53D37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C633C-0B4B-4841-3B35-5EC6661C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5D6A2-21AD-ED92-BC76-828BC4F7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7421-2366-42BA-A33F-D10BB9D2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9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728E2-3C4E-C541-A05C-DE2CE485B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26DB1-1CC2-9C81-C81E-658A0C77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299A6-2CD4-A3BD-6189-3E465D6C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D368-CFD1-4EC4-9479-DF9FAFC53D37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B3E-85D7-A349-EB40-1A61F9A4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DA63-ABE4-48E1-F4B7-960974C2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7421-2366-42BA-A33F-D10BB9D2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7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0A04-E7AF-C5FB-8EB5-DAB5175D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0E59-6262-FD41-BB7B-C814F91E0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0E04-C41E-E5A7-D410-AAA916F6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D368-CFD1-4EC4-9479-DF9FAFC53D37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81062-9FF0-8BC2-7078-D2234C6F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FA554-CB0C-0CED-9C27-557C4035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7421-2366-42BA-A33F-D10BB9D2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C70E-C86A-5EF3-7B05-F7784502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821A8-696E-2EAB-62B4-09F496D12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EAA8-DBEE-A79C-88BC-EAF236EF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D368-CFD1-4EC4-9479-DF9FAFC53D37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DD6E9-79E1-E471-9C7F-2D68F020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D95EB-4089-0A31-115A-284DA80D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7421-2366-42BA-A33F-D10BB9D2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9D6E-1E3F-4FE9-8BA7-B35ECEB4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2EDC-1BAC-5394-1CEA-ADF8B2939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B24D0-BF9E-A928-5EC1-59088A8D8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5D70-190A-DA4F-FF96-33EF6A82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D368-CFD1-4EC4-9479-DF9FAFC53D37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1839D-2DB8-E677-FA7B-C864D5BD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E0397-A280-6D93-6A08-E14FD674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7421-2366-42BA-A33F-D10BB9D2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0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A813-ADD5-B868-F41D-A2194936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DE313-4EA9-60A2-5B19-4B7E9AD24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81CDF-7431-15E9-30F2-3207F834F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29376-044F-28B8-1862-567460B4D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0ED09-1D42-9458-71C4-89A4B72C7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3F63A-AB55-CC15-B4FF-7122E483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D368-CFD1-4EC4-9479-DF9FAFC53D37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A15D5-DEE8-66BB-6928-7ABF4BC4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B8338-57FA-68AA-526A-D0381517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7421-2366-42BA-A33F-D10BB9D2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1183-1D75-4E3E-1245-2A383CC3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19230-D89A-9C7B-5880-1D2C6001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D368-CFD1-4EC4-9479-DF9FAFC53D37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DCCCA-C9C6-577B-8355-73E9D5DC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E345B-845B-45CD-31FA-921B434C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7421-2366-42BA-A33F-D10BB9D2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7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F7512-4229-77C5-E77B-85D2B488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D368-CFD1-4EC4-9479-DF9FAFC53D37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6204C-8667-7E51-46C2-3514204A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40007-5CAA-7640-83A0-223D5E50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7421-2366-42BA-A33F-D10BB9D2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DC57-E672-D68F-8EA3-7A020672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D60D-6E9B-9961-0421-900D448A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9CF04-86AF-5689-63B4-6F8A5CD0F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BED06-6496-799F-1E5B-8681A021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D368-CFD1-4EC4-9479-DF9FAFC53D37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27935-A777-C151-CC8E-B25465B2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1E27-2F6E-9777-D747-5922397C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7421-2366-42BA-A33F-D10BB9D2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FE3D-6F5F-2451-2482-191848B2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751C8-E3F0-8FAB-2017-78AE68D2F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606E2-4820-1896-5ACB-EB0126C9C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97285-0799-1BD8-88AC-7C6624C0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D368-CFD1-4EC4-9479-DF9FAFC53D37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80C61-6694-B792-B088-0D90C20E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FE5AF-82B3-0716-1F57-03B64985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7421-2366-42BA-A33F-D10BB9D2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4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8E61C-CE5B-AC3E-1994-3B1F4FEE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A6858-C03A-1F1D-3546-33DFDD28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7FF92-E69E-43C2-EDBB-11CAE4064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DD368-CFD1-4EC4-9479-DF9FAFC53D37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C1F37-241F-1716-D92A-0EB6EFD79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06379-91E1-00E3-6B06-9C6E01517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57421-2366-42BA-A33F-D10BB9D2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8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A49578-AFD0-5345-E6C7-0B2DF83A6587}"/>
              </a:ext>
            </a:extLst>
          </p:cNvPr>
          <p:cNvSpPr/>
          <p:nvPr/>
        </p:nvSpPr>
        <p:spPr>
          <a:xfrm>
            <a:off x="2782957" y="808381"/>
            <a:ext cx="7328452" cy="5671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D8611-F6B2-8C71-FF39-EC9EC601A558}"/>
              </a:ext>
            </a:extLst>
          </p:cNvPr>
          <p:cNvSpPr/>
          <p:nvPr/>
        </p:nvSpPr>
        <p:spPr>
          <a:xfrm>
            <a:off x="4784035" y="3734771"/>
            <a:ext cx="3392547" cy="1237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B31EF3-AC3C-939A-6375-6354938DF6EE}"/>
              </a:ext>
            </a:extLst>
          </p:cNvPr>
          <p:cNvCxnSpPr>
            <a:cxnSpLocks/>
          </p:cNvCxnSpPr>
          <p:nvPr/>
        </p:nvCxnSpPr>
        <p:spPr>
          <a:xfrm>
            <a:off x="4320209" y="808381"/>
            <a:ext cx="0" cy="56719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073D12-4549-3812-23C1-EE08E8DA3D32}"/>
              </a:ext>
            </a:extLst>
          </p:cNvPr>
          <p:cNvSpPr/>
          <p:nvPr/>
        </p:nvSpPr>
        <p:spPr>
          <a:xfrm>
            <a:off x="2782957" y="808381"/>
            <a:ext cx="7328452" cy="649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9205EB-7B00-F57D-7B2A-72DDDABE2F51}"/>
              </a:ext>
            </a:extLst>
          </p:cNvPr>
          <p:cNvCxnSpPr/>
          <p:nvPr/>
        </p:nvCxnSpPr>
        <p:spPr>
          <a:xfrm flipV="1">
            <a:off x="4320209" y="808381"/>
            <a:ext cx="0" cy="649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F20F3D8-22DE-A5E2-5509-E7DA441E53F1}"/>
              </a:ext>
            </a:extLst>
          </p:cNvPr>
          <p:cNvSpPr txBox="1"/>
          <p:nvPr/>
        </p:nvSpPr>
        <p:spPr>
          <a:xfrm>
            <a:off x="2942383" y="974036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37DF4-1671-CB0F-DE59-13BC5E8178C2}"/>
              </a:ext>
            </a:extLst>
          </p:cNvPr>
          <p:cNvSpPr/>
          <p:nvPr/>
        </p:nvSpPr>
        <p:spPr>
          <a:xfrm>
            <a:off x="4951614" y="2040833"/>
            <a:ext cx="3003536" cy="1365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CDB49-F4A6-B9FA-3331-ACA786D1FD43}"/>
              </a:ext>
            </a:extLst>
          </p:cNvPr>
          <p:cNvSpPr txBox="1"/>
          <p:nvPr/>
        </p:nvSpPr>
        <p:spPr>
          <a:xfrm>
            <a:off x="5049078" y="2277695"/>
            <a:ext cx="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331BF-E6EC-3434-9BEC-818AF828C5DD}"/>
              </a:ext>
            </a:extLst>
          </p:cNvPr>
          <p:cNvSpPr txBox="1"/>
          <p:nvPr/>
        </p:nvSpPr>
        <p:spPr>
          <a:xfrm>
            <a:off x="5923713" y="2214841"/>
            <a:ext cx="20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Main(String 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9292FD-30C6-471A-1B65-1E3D52B312C8}"/>
              </a:ext>
            </a:extLst>
          </p:cNvPr>
          <p:cNvCxnSpPr>
            <a:cxnSpLocks/>
          </p:cNvCxnSpPr>
          <p:nvPr/>
        </p:nvCxnSpPr>
        <p:spPr>
          <a:xfrm>
            <a:off x="5367129" y="2424283"/>
            <a:ext cx="636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DD2E3D-0018-1FA6-3AEC-664499C1176B}"/>
              </a:ext>
            </a:extLst>
          </p:cNvPr>
          <p:cNvSpPr txBox="1"/>
          <p:nvPr/>
        </p:nvSpPr>
        <p:spPr>
          <a:xfrm>
            <a:off x="4951612" y="1671502"/>
            <a:ext cx="138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static area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8F8E45-85B6-9DE9-9BDD-1439F60B5E83}"/>
              </a:ext>
            </a:extLst>
          </p:cNvPr>
          <p:cNvSpPr txBox="1"/>
          <p:nvPr/>
        </p:nvSpPr>
        <p:spPr>
          <a:xfrm>
            <a:off x="3216194" y="3825484"/>
            <a:ext cx="60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571518-7255-5F79-7F7B-EB4FA03FB8A6}"/>
              </a:ext>
            </a:extLst>
          </p:cNvPr>
          <p:cNvSpPr txBox="1"/>
          <p:nvPr/>
        </p:nvSpPr>
        <p:spPr>
          <a:xfrm>
            <a:off x="4775942" y="3446874"/>
            <a:ext cx="76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12F87A-C8C7-EEC0-E087-8CBACE98FA55}"/>
              </a:ext>
            </a:extLst>
          </p:cNvPr>
          <p:cNvSpPr txBox="1"/>
          <p:nvPr/>
        </p:nvSpPr>
        <p:spPr>
          <a:xfrm>
            <a:off x="5003570" y="3899148"/>
            <a:ext cx="43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ED152F-3259-0ADE-76F2-C549D3C80CBD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435163" y="4042548"/>
            <a:ext cx="1243059" cy="41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CF7026-E6B6-E555-E5DE-6996B1F1DCF5}"/>
              </a:ext>
            </a:extLst>
          </p:cNvPr>
          <p:cNvSpPr txBox="1"/>
          <p:nvPr/>
        </p:nvSpPr>
        <p:spPr>
          <a:xfrm>
            <a:off x="6711047" y="3834761"/>
            <a:ext cx="54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43438E-F766-8615-9CBA-BE0797A0AAFB}"/>
              </a:ext>
            </a:extLst>
          </p:cNvPr>
          <p:cNvSpPr txBox="1"/>
          <p:nvPr/>
        </p:nvSpPr>
        <p:spPr>
          <a:xfrm>
            <a:off x="3408707" y="4010193"/>
            <a:ext cx="54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3C2DBA-263D-528B-C3FA-95AF5ABDD68D}"/>
              </a:ext>
            </a:extLst>
          </p:cNvPr>
          <p:cNvCxnSpPr>
            <a:cxnSpLocks/>
          </p:cNvCxnSpPr>
          <p:nvPr/>
        </p:nvCxnSpPr>
        <p:spPr>
          <a:xfrm>
            <a:off x="3737781" y="4204093"/>
            <a:ext cx="10381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54B617-EF15-29D4-B456-5459B553ABD6}"/>
              </a:ext>
            </a:extLst>
          </p:cNvPr>
          <p:cNvSpPr txBox="1"/>
          <p:nvPr/>
        </p:nvSpPr>
        <p:spPr>
          <a:xfrm>
            <a:off x="5088095" y="2884985"/>
            <a:ext cx="76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1E00E6-CA79-04BA-3E9F-77858B30DDFE}"/>
              </a:ext>
            </a:extLst>
          </p:cNvPr>
          <p:cNvSpPr/>
          <p:nvPr/>
        </p:nvSpPr>
        <p:spPr>
          <a:xfrm>
            <a:off x="7358899" y="5546102"/>
            <a:ext cx="1651552" cy="756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BAEBD2-7A66-4A94-B476-4687FD93369A}"/>
              </a:ext>
            </a:extLst>
          </p:cNvPr>
          <p:cNvSpPr txBox="1"/>
          <p:nvPr/>
        </p:nvSpPr>
        <p:spPr>
          <a:xfrm>
            <a:off x="647006" y="881703"/>
            <a:ext cx="182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:-</a:t>
            </a:r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835815-D940-B4B2-395A-7F43ABE024A1}"/>
              </a:ext>
            </a:extLst>
          </p:cNvPr>
          <p:cNvSpPr txBox="1"/>
          <p:nvPr/>
        </p:nvSpPr>
        <p:spPr>
          <a:xfrm flipH="1">
            <a:off x="8440868" y="5680551"/>
            <a:ext cx="54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0E91F-B8F0-D7F5-A5D7-729B5DC6A01F}"/>
              </a:ext>
            </a:extLst>
          </p:cNvPr>
          <p:cNvSpPr txBox="1"/>
          <p:nvPr/>
        </p:nvSpPr>
        <p:spPr>
          <a:xfrm>
            <a:off x="4992306" y="4400267"/>
            <a:ext cx="43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9097F6-B3A8-ECF9-07C6-6D28B8EA381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355323" y="4568148"/>
            <a:ext cx="2003576" cy="1356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3BA000-ADAD-B388-E7BA-4E66B3BBE13B}"/>
              </a:ext>
            </a:extLst>
          </p:cNvPr>
          <p:cNvSpPr txBox="1"/>
          <p:nvPr/>
        </p:nvSpPr>
        <p:spPr>
          <a:xfrm>
            <a:off x="7483901" y="5680551"/>
            <a:ext cx="43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CE3FE9-3670-2D65-59D9-B05176CF11A9}"/>
              </a:ext>
            </a:extLst>
          </p:cNvPr>
          <p:cNvCxnSpPr>
            <a:cxnSpLocks/>
          </p:cNvCxnSpPr>
          <p:nvPr/>
        </p:nvCxnSpPr>
        <p:spPr>
          <a:xfrm flipV="1">
            <a:off x="7854008" y="5884363"/>
            <a:ext cx="575492" cy="10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0EF6C97-0F37-4E5A-91F6-B2BD1BEA92CD}"/>
              </a:ext>
            </a:extLst>
          </p:cNvPr>
          <p:cNvSpPr txBox="1"/>
          <p:nvPr/>
        </p:nvSpPr>
        <p:spPr>
          <a:xfrm>
            <a:off x="7326074" y="5274194"/>
            <a:ext cx="76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3800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 Chathuranga</dc:creator>
  <cp:lastModifiedBy>Ayesh Chathuranga</cp:lastModifiedBy>
  <cp:revision>2</cp:revision>
  <dcterms:created xsi:type="dcterms:W3CDTF">2023-12-15T07:39:07Z</dcterms:created>
  <dcterms:modified xsi:type="dcterms:W3CDTF">2023-12-15T10:32:18Z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2023-12-15T07:44:33Z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dabf87f4-1c28-4539-98ed-5f9f33e116d7</vt:lpwstr>
  </property>
  <property fmtid="{D5CDD505-2E9C-101B-9397-08002B2CF9AE}" pid="7" name="MSIP_Label_defa4170-0d19-0005-0004-bc88714345d2_ActionId">
    <vt:lpwstr>0aaeb78f-34f7-40d0-b1a8-babfdf44df1f</vt:lpwstr>
  </property>
  <property fmtid="{D5CDD505-2E9C-101B-9397-08002B2CF9AE}" pid="8" name="MSIP_Label_defa4170-0d19-0005-0004-bc88714345d2_ContentBits">
    <vt:lpwstr>0</vt:lpwstr>
  </property>
</Properties>
</file>