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8321-9D2C-D9E6-0F88-8EDEE6376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FDF59-7B64-350A-EED5-E1B78640D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8F8AD-B35F-E197-C981-B5423C04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A69-E019-4B7E-8F61-1F94E0644C63}" type="datetimeFigureOut">
              <a:rPr lang="en-US" smtClean="0"/>
              <a:t>2023-12-17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322D6-E40B-4D76-6C47-DFA5A18B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21F3-A760-2A31-6356-4BCC6EE2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2580-EA14-49D4-A6ED-D12469B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C554-49B4-D6CA-60A0-1CBAD865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AD4F4-1A00-F99F-3BC8-E92193104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D210-08F2-ED85-13B2-39D6569B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A69-E019-4B7E-8F61-1F94E0644C63}" type="datetimeFigureOut">
              <a:rPr lang="en-US" smtClean="0"/>
              <a:t>2023-12-17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107C9-CF0D-636B-265D-A2B58244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B21B8-73B4-8EAB-A607-A5AE85AA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2580-EA14-49D4-A6ED-D12469B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8471A-2778-9C6A-E5A5-50757CF6C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2F03D-C964-F3F2-5316-81E39356B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FFB7-19D8-E474-EAE3-D8CBED8E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A69-E019-4B7E-8F61-1F94E0644C63}" type="datetimeFigureOut">
              <a:rPr lang="en-US" smtClean="0"/>
              <a:t>2023-12-17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FF6C-3EC4-B2F9-4371-E39D6CBB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4F58-5B76-500B-7283-04E9F24C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2580-EA14-49D4-A6ED-D12469B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0FC7-AB24-A23F-257E-3D2BA109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7CC2-A6BF-9338-9254-DB59D725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3D9B-FB91-05D2-9617-041770A0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A69-E019-4B7E-8F61-1F94E0644C63}" type="datetimeFigureOut">
              <a:rPr lang="en-US" smtClean="0"/>
              <a:t>2023-12-17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8A70C-F210-51D1-C393-DCFFA548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24B1-C2DD-4B51-7AA3-44395589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2580-EA14-49D4-A6ED-D12469B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4FF9-E790-5473-DFBA-606EF51F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22B6-64DF-E36D-39B7-E8F6932FA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43D75-90AA-F4CB-0C95-8BE8E01E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A69-E019-4B7E-8F61-1F94E0644C63}" type="datetimeFigureOut">
              <a:rPr lang="en-US" smtClean="0"/>
              <a:t>2023-12-17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04335-9A96-7171-8812-FAB5C39E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30F7-486E-1267-64DB-1B31C21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2580-EA14-49D4-A6ED-D12469B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B86A-004B-4194-7BDD-705094B0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C871-43A7-6DFA-5CA9-F0FBB1F14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42B2F-5C70-986B-A184-1FDEBDAB6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C70B6-6101-CF33-A78D-56E1CCE8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A69-E019-4B7E-8F61-1F94E0644C63}" type="datetimeFigureOut">
              <a:rPr lang="en-US" smtClean="0"/>
              <a:t>2023-12-17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E6D40-A1C3-2147-00DE-97EE3AD3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1B645-31F4-9C3F-9C34-03A7365B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2580-EA14-49D4-A6ED-D12469B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0C8A-3E30-B005-B6A9-1895E62B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17A2-0CAF-FDA2-2904-AA95AD4B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7792-F197-954C-50EC-60860CFD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B2730-FC0B-548D-550C-E704CDF0D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940F8-EA2A-9C7D-4209-F4F2FD8AE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2EC31-35EE-08C6-FCDD-9887FAAF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A69-E019-4B7E-8F61-1F94E0644C63}" type="datetimeFigureOut">
              <a:rPr lang="en-US" smtClean="0"/>
              <a:t>2023-12-17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F2154-391E-745A-0D8E-90476173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D860F-6F33-32D9-159C-745F5942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2580-EA14-49D4-A6ED-D12469B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2042-55B3-FC4B-7AD1-226ADF8C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6D1BE-CFFF-A887-10EF-B356F213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A69-E019-4B7E-8F61-1F94E0644C63}" type="datetimeFigureOut">
              <a:rPr lang="en-US" smtClean="0"/>
              <a:t>2023-12-17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E4266-C91E-16EE-FE10-55536BAE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61C84-8F53-FF12-F2F7-A69A368A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2580-EA14-49D4-A6ED-D12469B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285EB-DCA2-69C4-E74C-DC63296C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A69-E019-4B7E-8F61-1F94E0644C63}" type="datetimeFigureOut">
              <a:rPr lang="en-US" smtClean="0"/>
              <a:t>2023-12-17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050BC-5DFA-F224-D3B2-A023E3E2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099E-F516-BD97-8AA5-9AEE9F44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2580-EA14-49D4-A6ED-D12469B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8CF3-63CC-AEA3-2AEE-F8DDACF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8D5E-977B-FD76-A3D7-DFDFBEFF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DFA65-3B8D-6EBB-4096-110756AEF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71DC-367C-EAC5-7971-6978F9F4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A69-E019-4B7E-8F61-1F94E0644C63}" type="datetimeFigureOut">
              <a:rPr lang="en-US" smtClean="0"/>
              <a:t>2023-12-17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DAED8-99B5-DBCC-3D2E-C027693C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48DB8-1E7A-5980-5DAB-2A24DA05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2580-EA14-49D4-A6ED-D12469B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4E96-60BF-195E-D32A-DFF7E2BC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92436-2E7C-F6F6-ACBF-7C46EEBD3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7FB2-622C-61DE-8411-4C4A5A0B0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9D82E-28CC-4D8A-1BE3-2212D6A6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AA69-E019-4B7E-8F61-1F94E0644C63}" type="datetimeFigureOut">
              <a:rPr lang="en-US" smtClean="0"/>
              <a:t>2023-12-17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A66AD-0C48-78E8-8979-4066D471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6C43-A869-4A0A-7A21-8E427D41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2580-EA14-49D4-A6ED-D12469B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11914-9664-277D-9246-8695D6C0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75749-5B4D-3501-B08C-D89F6C5C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8696-3F38-B5BE-38DC-0374E1032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2AA69-E019-4B7E-8F61-1F94E0644C63}" type="datetimeFigureOut">
              <a:rPr lang="en-US" smtClean="0"/>
              <a:t>2023-12-17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DF54-E1AC-CDF1-014B-45C3583BD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160C9-A557-41F8-E123-263AB8F28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02580-EA14-49D4-A6ED-D12469BF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A05B4BD-2CB2-9F81-5F25-CAF65A2381D7}"/>
              </a:ext>
            </a:extLst>
          </p:cNvPr>
          <p:cNvSpPr/>
          <p:nvPr/>
        </p:nvSpPr>
        <p:spPr>
          <a:xfrm>
            <a:off x="2782957" y="775864"/>
            <a:ext cx="7328452" cy="5671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7848A5-3FA0-C1D1-B630-76A46845367A}"/>
              </a:ext>
            </a:extLst>
          </p:cNvPr>
          <p:cNvCxnSpPr>
            <a:cxnSpLocks/>
          </p:cNvCxnSpPr>
          <p:nvPr/>
        </p:nvCxnSpPr>
        <p:spPr>
          <a:xfrm>
            <a:off x="4320209" y="808381"/>
            <a:ext cx="0" cy="5671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4DB4B4C-65CF-6476-6B80-C9B33769225A}"/>
              </a:ext>
            </a:extLst>
          </p:cNvPr>
          <p:cNvSpPr/>
          <p:nvPr/>
        </p:nvSpPr>
        <p:spPr>
          <a:xfrm>
            <a:off x="2782957" y="768765"/>
            <a:ext cx="7328452" cy="649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88DAFA-30F6-BE91-91DF-1F789F158694}"/>
              </a:ext>
            </a:extLst>
          </p:cNvPr>
          <p:cNvCxnSpPr/>
          <p:nvPr/>
        </p:nvCxnSpPr>
        <p:spPr>
          <a:xfrm flipV="1">
            <a:off x="4320209" y="808381"/>
            <a:ext cx="0" cy="649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3659CF-7194-9AAA-0D6D-5B14CBC73063}"/>
              </a:ext>
            </a:extLst>
          </p:cNvPr>
          <p:cNvSpPr txBox="1"/>
          <p:nvPr/>
        </p:nvSpPr>
        <p:spPr>
          <a:xfrm>
            <a:off x="2942383" y="974036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263211-3C2A-BC60-E7ED-0B475684FA1D}"/>
              </a:ext>
            </a:extLst>
          </p:cNvPr>
          <p:cNvSpPr/>
          <p:nvPr/>
        </p:nvSpPr>
        <p:spPr>
          <a:xfrm>
            <a:off x="4951613" y="1973742"/>
            <a:ext cx="3003536" cy="1057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C66446-DBC5-0B29-EB6B-61A52749E37F}"/>
              </a:ext>
            </a:extLst>
          </p:cNvPr>
          <p:cNvSpPr txBox="1"/>
          <p:nvPr/>
        </p:nvSpPr>
        <p:spPr>
          <a:xfrm>
            <a:off x="4958219" y="2092540"/>
            <a:ext cx="58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5CF7D3-A4FD-FA56-1035-4B9A858F1AAA}"/>
              </a:ext>
            </a:extLst>
          </p:cNvPr>
          <p:cNvSpPr txBox="1"/>
          <p:nvPr/>
        </p:nvSpPr>
        <p:spPr>
          <a:xfrm>
            <a:off x="5923713" y="2096853"/>
            <a:ext cx="20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Main(String 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31FA89-8856-E61B-D481-7F6B06D4C2BF}"/>
              </a:ext>
            </a:extLst>
          </p:cNvPr>
          <p:cNvCxnSpPr>
            <a:cxnSpLocks/>
          </p:cNvCxnSpPr>
          <p:nvPr/>
        </p:nvCxnSpPr>
        <p:spPr>
          <a:xfrm>
            <a:off x="5508272" y="2281519"/>
            <a:ext cx="4648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629062C-2243-272E-0747-4FB6B1A9E47A}"/>
              </a:ext>
            </a:extLst>
          </p:cNvPr>
          <p:cNvSpPr txBox="1"/>
          <p:nvPr/>
        </p:nvSpPr>
        <p:spPr>
          <a:xfrm>
            <a:off x="4951612" y="1671502"/>
            <a:ext cx="138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static area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6AAEDE-78AC-DA4D-5FDB-7F2B4EF34E51}"/>
              </a:ext>
            </a:extLst>
          </p:cNvPr>
          <p:cNvSpPr txBox="1"/>
          <p:nvPr/>
        </p:nvSpPr>
        <p:spPr>
          <a:xfrm>
            <a:off x="543327" y="881703"/>
            <a:ext cx="193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:-</a:t>
            </a:r>
          </a:p>
          <a:p>
            <a:r>
              <a:rPr lang="en-US" dirty="0"/>
              <a:t>A m</a:t>
            </a:r>
          </a:p>
          <a:p>
            <a:r>
              <a:rPr lang="en-US" dirty="0"/>
              <a:t>B 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79C4BF-805A-D02B-6787-35BFC806F93D}"/>
              </a:ext>
            </a:extLst>
          </p:cNvPr>
          <p:cNvSpPr txBox="1"/>
          <p:nvPr/>
        </p:nvSpPr>
        <p:spPr>
          <a:xfrm>
            <a:off x="5071592" y="2405672"/>
            <a:ext cx="41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F84866-2E41-E66C-2B34-10A8E00FF094}"/>
              </a:ext>
            </a:extLst>
          </p:cNvPr>
          <p:cNvSpPr txBox="1"/>
          <p:nvPr/>
        </p:nvSpPr>
        <p:spPr>
          <a:xfrm>
            <a:off x="5061346" y="2702308"/>
            <a:ext cx="41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603CF4-BFF8-9085-D66C-15D1B70FA390}"/>
              </a:ext>
            </a:extLst>
          </p:cNvPr>
          <p:cNvSpPr/>
          <p:nvPr/>
        </p:nvSpPr>
        <p:spPr>
          <a:xfrm>
            <a:off x="4809374" y="3833958"/>
            <a:ext cx="2037200" cy="1057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FF18F-5402-37B9-65C3-40DCBB39CFA6}"/>
              </a:ext>
            </a:extLst>
          </p:cNvPr>
          <p:cNvSpPr txBox="1"/>
          <p:nvPr/>
        </p:nvSpPr>
        <p:spPr>
          <a:xfrm>
            <a:off x="4760721" y="3430387"/>
            <a:ext cx="76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491B10-72E6-C92E-6901-B7E43BB6B5F8}"/>
              </a:ext>
            </a:extLst>
          </p:cNvPr>
          <p:cNvSpPr txBox="1"/>
          <p:nvPr/>
        </p:nvSpPr>
        <p:spPr>
          <a:xfrm>
            <a:off x="3288683" y="4183128"/>
            <a:ext cx="42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A542F4-ACBD-7DCD-BF1C-92E18F09ECDF}"/>
              </a:ext>
            </a:extLst>
          </p:cNvPr>
          <p:cNvCxnSpPr>
            <a:cxnSpLocks/>
          </p:cNvCxnSpPr>
          <p:nvPr/>
        </p:nvCxnSpPr>
        <p:spPr>
          <a:xfrm>
            <a:off x="3708900" y="4380181"/>
            <a:ext cx="1051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B48231-E681-9D61-059B-1615960436D7}"/>
              </a:ext>
            </a:extLst>
          </p:cNvPr>
          <p:cNvSpPr txBox="1"/>
          <p:nvPr/>
        </p:nvSpPr>
        <p:spPr>
          <a:xfrm>
            <a:off x="3212238" y="3875351"/>
            <a:ext cx="76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</a:t>
            </a:r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9B742284-40B7-C251-E9D8-548558E7B4FA}"/>
              </a:ext>
            </a:extLst>
          </p:cNvPr>
          <p:cNvSpPr/>
          <p:nvPr/>
        </p:nvSpPr>
        <p:spPr>
          <a:xfrm>
            <a:off x="4678733" y="4011031"/>
            <a:ext cx="197532" cy="196872"/>
          </a:xfrm>
          <a:prstGeom prst="mathMultiply">
            <a:avLst>
              <a:gd name="adj1" fmla="val 3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80826-73B1-D416-A6E1-9394CAF338DF}"/>
              </a:ext>
            </a:extLst>
          </p:cNvPr>
          <p:cNvSpPr txBox="1"/>
          <p:nvPr/>
        </p:nvSpPr>
        <p:spPr>
          <a:xfrm>
            <a:off x="4936424" y="4394545"/>
            <a:ext cx="125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n(){}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7B620-633D-B723-4841-ECF2D65A3A80}"/>
              </a:ext>
            </a:extLst>
          </p:cNvPr>
          <p:cNvSpPr txBox="1"/>
          <p:nvPr/>
        </p:nvSpPr>
        <p:spPr>
          <a:xfrm>
            <a:off x="4929698" y="3909202"/>
            <a:ext cx="125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m(){}</a:t>
            </a:r>
          </a:p>
        </p:txBody>
      </p:sp>
    </p:spTree>
    <p:extLst>
      <p:ext uri="{BB962C8B-B14F-4D97-AF65-F5344CB8AC3E}">
        <p14:creationId xmlns:p14="http://schemas.microsoft.com/office/powerpoint/2010/main" val="191737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A05B4BD-2CB2-9F81-5F25-CAF65A2381D7}"/>
              </a:ext>
            </a:extLst>
          </p:cNvPr>
          <p:cNvSpPr/>
          <p:nvPr/>
        </p:nvSpPr>
        <p:spPr>
          <a:xfrm>
            <a:off x="2782957" y="775864"/>
            <a:ext cx="7328452" cy="5671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7848A5-3FA0-C1D1-B630-76A46845367A}"/>
              </a:ext>
            </a:extLst>
          </p:cNvPr>
          <p:cNvCxnSpPr>
            <a:cxnSpLocks/>
          </p:cNvCxnSpPr>
          <p:nvPr/>
        </p:nvCxnSpPr>
        <p:spPr>
          <a:xfrm>
            <a:off x="4320209" y="808381"/>
            <a:ext cx="0" cy="5671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4DB4B4C-65CF-6476-6B80-C9B33769225A}"/>
              </a:ext>
            </a:extLst>
          </p:cNvPr>
          <p:cNvSpPr/>
          <p:nvPr/>
        </p:nvSpPr>
        <p:spPr>
          <a:xfrm>
            <a:off x="2782957" y="768765"/>
            <a:ext cx="7328452" cy="649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88DAFA-30F6-BE91-91DF-1F789F158694}"/>
              </a:ext>
            </a:extLst>
          </p:cNvPr>
          <p:cNvCxnSpPr/>
          <p:nvPr/>
        </p:nvCxnSpPr>
        <p:spPr>
          <a:xfrm flipV="1">
            <a:off x="4320209" y="808381"/>
            <a:ext cx="0" cy="649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3659CF-7194-9AAA-0D6D-5B14CBC73063}"/>
              </a:ext>
            </a:extLst>
          </p:cNvPr>
          <p:cNvSpPr txBox="1"/>
          <p:nvPr/>
        </p:nvSpPr>
        <p:spPr>
          <a:xfrm>
            <a:off x="2942383" y="974036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263211-3C2A-BC60-E7ED-0B475684FA1D}"/>
              </a:ext>
            </a:extLst>
          </p:cNvPr>
          <p:cNvSpPr/>
          <p:nvPr/>
        </p:nvSpPr>
        <p:spPr>
          <a:xfrm>
            <a:off x="4951613" y="1973742"/>
            <a:ext cx="3003536" cy="1057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C66446-DBC5-0B29-EB6B-61A52749E37F}"/>
              </a:ext>
            </a:extLst>
          </p:cNvPr>
          <p:cNvSpPr txBox="1"/>
          <p:nvPr/>
        </p:nvSpPr>
        <p:spPr>
          <a:xfrm>
            <a:off x="4958219" y="2092540"/>
            <a:ext cx="58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5CF7D3-A4FD-FA56-1035-4B9A858F1AAA}"/>
              </a:ext>
            </a:extLst>
          </p:cNvPr>
          <p:cNvSpPr txBox="1"/>
          <p:nvPr/>
        </p:nvSpPr>
        <p:spPr>
          <a:xfrm>
            <a:off x="5923713" y="2096853"/>
            <a:ext cx="20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Main(String 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31FA89-8856-E61B-D481-7F6B06D4C2BF}"/>
              </a:ext>
            </a:extLst>
          </p:cNvPr>
          <p:cNvCxnSpPr>
            <a:cxnSpLocks/>
          </p:cNvCxnSpPr>
          <p:nvPr/>
        </p:nvCxnSpPr>
        <p:spPr>
          <a:xfrm>
            <a:off x="5508272" y="2281519"/>
            <a:ext cx="4648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629062C-2243-272E-0747-4FB6B1A9E47A}"/>
              </a:ext>
            </a:extLst>
          </p:cNvPr>
          <p:cNvSpPr txBox="1"/>
          <p:nvPr/>
        </p:nvSpPr>
        <p:spPr>
          <a:xfrm>
            <a:off x="4951612" y="1671502"/>
            <a:ext cx="138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static area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6AAEDE-78AC-DA4D-5FDB-7F2B4EF34E51}"/>
              </a:ext>
            </a:extLst>
          </p:cNvPr>
          <p:cNvSpPr txBox="1"/>
          <p:nvPr/>
        </p:nvSpPr>
        <p:spPr>
          <a:xfrm>
            <a:off x="543327" y="881703"/>
            <a:ext cx="193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:-</a:t>
            </a:r>
          </a:p>
          <a:p>
            <a:r>
              <a:rPr lang="en-US" dirty="0"/>
              <a:t>B 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79C4BF-805A-D02B-6787-35BFC806F93D}"/>
              </a:ext>
            </a:extLst>
          </p:cNvPr>
          <p:cNvSpPr txBox="1"/>
          <p:nvPr/>
        </p:nvSpPr>
        <p:spPr>
          <a:xfrm>
            <a:off x="5071592" y="2405672"/>
            <a:ext cx="41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F84866-2E41-E66C-2B34-10A8E00FF094}"/>
              </a:ext>
            </a:extLst>
          </p:cNvPr>
          <p:cNvSpPr txBox="1"/>
          <p:nvPr/>
        </p:nvSpPr>
        <p:spPr>
          <a:xfrm>
            <a:off x="5061346" y="2702308"/>
            <a:ext cx="41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603CF4-BFF8-9085-D66C-15D1B70FA390}"/>
              </a:ext>
            </a:extLst>
          </p:cNvPr>
          <p:cNvSpPr/>
          <p:nvPr/>
        </p:nvSpPr>
        <p:spPr>
          <a:xfrm>
            <a:off x="4809374" y="3833958"/>
            <a:ext cx="2037200" cy="1057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FF18F-5402-37B9-65C3-40DCBB39CFA6}"/>
              </a:ext>
            </a:extLst>
          </p:cNvPr>
          <p:cNvSpPr txBox="1"/>
          <p:nvPr/>
        </p:nvSpPr>
        <p:spPr>
          <a:xfrm>
            <a:off x="4760721" y="3430387"/>
            <a:ext cx="76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491B10-72E6-C92E-6901-B7E43BB6B5F8}"/>
              </a:ext>
            </a:extLst>
          </p:cNvPr>
          <p:cNvSpPr txBox="1"/>
          <p:nvPr/>
        </p:nvSpPr>
        <p:spPr>
          <a:xfrm>
            <a:off x="3288683" y="4183128"/>
            <a:ext cx="42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A542F4-ACBD-7DCD-BF1C-92E18F09ECDF}"/>
              </a:ext>
            </a:extLst>
          </p:cNvPr>
          <p:cNvCxnSpPr>
            <a:cxnSpLocks/>
          </p:cNvCxnSpPr>
          <p:nvPr/>
        </p:nvCxnSpPr>
        <p:spPr>
          <a:xfrm>
            <a:off x="3708900" y="4380181"/>
            <a:ext cx="1051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B48231-E681-9D61-059B-1615960436D7}"/>
              </a:ext>
            </a:extLst>
          </p:cNvPr>
          <p:cNvSpPr txBox="1"/>
          <p:nvPr/>
        </p:nvSpPr>
        <p:spPr>
          <a:xfrm>
            <a:off x="3212238" y="3875351"/>
            <a:ext cx="76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</a:t>
            </a:r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9B742284-40B7-C251-E9D8-548558E7B4FA}"/>
              </a:ext>
            </a:extLst>
          </p:cNvPr>
          <p:cNvSpPr/>
          <p:nvPr/>
        </p:nvSpPr>
        <p:spPr>
          <a:xfrm>
            <a:off x="4624609" y="4029239"/>
            <a:ext cx="197532" cy="196872"/>
          </a:xfrm>
          <a:prstGeom prst="mathMultiply">
            <a:avLst>
              <a:gd name="adj1" fmla="val 3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7B620-633D-B723-4841-ECF2D65A3A80}"/>
              </a:ext>
            </a:extLst>
          </p:cNvPr>
          <p:cNvSpPr txBox="1"/>
          <p:nvPr/>
        </p:nvSpPr>
        <p:spPr>
          <a:xfrm>
            <a:off x="4935434" y="3952434"/>
            <a:ext cx="125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m(){}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26F4-A052-1756-F264-D80B033CF8A7}"/>
              </a:ext>
            </a:extLst>
          </p:cNvPr>
          <p:cNvSpPr txBox="1"/>
          <p:nvPr/>
        </p:nvSpPr>
        <p:spPr>
          <a:xfrm>
            <a:off x="4942080" y="4344539"/>
            <a:ext cx="125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m(){}</a:t>
            </a:r>
          </a:p>
        </p:txBody>
      </p:sp>
    </p:spTree>
    <p:extLst>
      <p:ext uri="{BB962C8B-B14F-4D97-AF65-F5344CB8AC3E}">
        <p14:creationId xmlns:p14="http://schemas.microsoft.com/office/powerpoint/2010/main" val="226231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 Chathuranga</dc:creator>
  <cp:lastModifiedBy>Ayesh Chathuranga</cp:lastModifiedBy>
  <cp:revision>3</cp:revision>
  <dcterms:created xsi:type="dcterms:W3CDTF">2023-12-17T10:27:16Z</dcterms:created>
  <dcterms:modified xsi:type="dcterms:W3CDTF">2023-12-17T16:38:09Z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2023-12-17T10:27:31Z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dabf87f4-1c28-4539-98ed-5f9f33e116d7</vt:lpwstr>
  </property>
  <property fmtid="{D5CDD505-2E9C-101B-9397-08002B2CF9AE}" pid="7" name="MSIP_Label_defa4170-0d19-0005-0004-bc88714345d2_ActionId">
    <vt:lpwstr>59976c25-90cb-4105-8031-621eb97d2c45</vt:lpwstr>
  </property>
  <property fmtid="{D5CDD505-2E9C-101B-9397-08002B2CF9AE}" pid="8" name="MSIP_Label_defa4170-0d19-0005-0004-bc88714345d2_ContentBits">
    <vt:lpwstr>0</vt:lpwstr>
  </property>
</Properties>
</file>