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DCB7-950B-D1F8-2DA9-DEA4851A8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2B0C4-01F4-40E0-35C1-23A981894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8694B-8AB1-B36E-C385-551F03E9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6CA-4FF6-431C-9330-6B511F3EC162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859E3-4680-938E-F7CC-21587190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3EFC-1124-6BAF-6C93-164D0274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4974-3A38-4C33-9B51-17A3622F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D1CA-A1DE-57B9-29C7-C672528A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4E8AD-B647-52E9-1233-431CDCACD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188B-2E2B-408B-C135-5F9DC748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6CA-4FF6-431C-9330-6B511F3EC162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863E9-6F5F-BE24-0A31-E238DF3E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8EAD5-4408-7FE6-4DA9-6CDAC0BE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4974-3A38-4C33-9B51-17A3622F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8A59A-D2EA-D521-D244-D70C69A89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6D357-7597-57AF-8444-052D560FD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C3D9-B6C1-3495-9F77-125A41CC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6CA-4FF6-431C-9330-6B511F3EC162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A757E-B05D-EFD7-D1EC-3EDEB517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608A8-6F17-B5C1-A6DF-CFFCF134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4974-3A38-4C33-9B51-17A3622F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38B8-5029-E0DB-9A8F-CC53AE51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AD4B-0E16-41EA-0D73-5976EB7C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8744-B119-AD23-66AF-7DA4660B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6CA-4FF6-431C-9330-6B511F3EC162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EDA38-6A4F-7D2E-5C8E-5419557E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524D-6869-E450-E70E-06C65CD2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4974-3A38-4C33-9B51-17A3622F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8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2B43-542F-1A2D-DC5E-D77D5E2C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794B8-D1A4-78E0-CD38-02ACC675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6227C-778A-3007-68E5-530B7F43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6CA-4FF6-431C-9330-6B511F3EC162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B7CA8-CAD5-4700-943F-BD1ECA28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7462-6E18-4C8E-E1C1-89CAB615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4974-3A38-4C33-9B51-17A3622F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2082-8E4A-03F7-2EB7-1FCB7DCB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220C-987B-6126-C9F6-05EBA3A74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9155E-3AE6-D9F6-4D6A-988128C70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CCA53-9D70-A4B3-48A4-01979FCF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6CA-4FF6-431C-9330-6B511F3EC162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1CE7B-E5D8-236E-B2E6-23453116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0F695-F313-A62D-0F52-44269F11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4974-3A38-4C33-9B51-17A3622F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83BF-D0C7-4039-50F4-811FFE87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CFA89-725C-C4A6-4DB2-E1E3ADCFE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21442-3C47-DFC9-77D4-F53B339A5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FBCF5-5FEB-F2BE-0EBC-0BDF53FA2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46A36-75CD-A830-0020-15ABF0E7E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89AB4-8686-B7DF-BBE6-655C3451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6CA-4FF6-431C-9330-6B511F3EC162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7F7C3-BDC9-B1CA-79F7-4A04B625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AA140-E7A1-EE27-ED2F-649CBE84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4974-3A38-4C33-9B51-17A3622F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6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764D-D3D5-27A8-99A7-B4D39716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8C92F-159F-2F67-7590-E0939F0D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6CA-4FF6-431C-9330-6B511F3EC162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42E6C-63ED-0C58-458A-C97F7DCB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1ABFF-7128-923B-C034-3470681E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4974-3A38-4C33-9B51-17A3622F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5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8878F-9ED0-BA03-5535-42863908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6CA-4FF6-431C-9330-6B511F3EC162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0971B-BDCA-BDD4-AC2D-B34D5900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C4894-33FB-F813-1F52-B609B30B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4974-3A38-4C33-9B51-17A3622F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F90E-43DB-8032-F095-F66637E6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27B69-E10B-9BCB-7D06-27E00656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499A7-917B-F149-5B27-F0C9BD832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7C762-92B6-DCF0-B560-5C4B0AF8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6CA-4FF6-431C-9330-6B511F3EC162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0068C-68B9-E99C-AE2C-1D1220D8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428C-7AA7-8A46-2E4A-E16A5397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4974-3A38-4C33-9B51-17A3622F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4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D87B-90D1-46A6-B7FE-F7D38ED7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D9A0E-9E00-50C5-3ED6-A50A47790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3222B-54F4-3A64-BA04-4F7735205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01091-831B-5E07-CF79-136A4686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B6CA-4FF6-431C-9330-6B511F3EC162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F961-D268-C9C3-8802-8696B77D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A041-ABD6-1706-11FE-5440C92A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4974-3A38-4C33-9B51-17A3622F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16D3E-80BF-EECF-833C-91DE9889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0D9DA-377B-5E83-ECBE-EF70ABB89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4B67-0DC4-3D84-B225-81B7EE8B9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7B6CA-4FF6-431C-9330-6B511F3EC162}" type="datetimeFigureOut">
              <a:rPr lang="en-US" smtClean="0"/>
              <a:t>2023-12-14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EEC0A-E5F2-5A2F-DA70-5B7B258E4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17B9-3BD1-01DA-3424-B83BD487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04974-3A38-4C33-9B51-17A3622F5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2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0119AF-DEC0-5D83-74EE-8A7ACD50F48F}"/>
              </a:ext>
            </a:extLst>
          </p:cNvPr>
          <p:cNvSpPr/>
          <p:nvPr/>
        </p:nvSpPr>
        <p:spPr>
          <a:xfrm>
            <a:off x="2782957" y="808381"/>
            <a:ext cx="7328452" cy="5671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8C1001-956B-8F00-5614-D76B9F541B51}"/>
              </a:ext>
            </a:extLst>
          </p:cNvPr>
          <p:cNvCxnSpPr>
            <a:cxnSpLocks/>
          </p:cNvCxnSpPr>
          <p:nvPr/>
        </p:nvCxnSpPr>
        <p:spPr>
          <a:xfrm>
            <a:off x="4320209" y="808381"/>
            <a:ext cx="0" cy="56719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D93DC63-8468-7214-5AD3-3D58231DF372}"/>
              </a:ext>
            </a:extLst>
          </p:cNvPr>
          <p:cNvSpPr/>
          <p:nvPr/>
        </p:nvSpPr>
        <p:spPr>
          <a:xfrm>
            <a:off x="2782957" y="808381"/>
            <a:ext cx="7328452" cy="649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BF8630-E1EF-B85E-72AE-AAA15B915083}"/>
              </a:ext>
            </a:extLst>
          </p:cNvPr>
          <p:cNvCxnSpPr/>
          <p:nvPr/>
        </p:nvCxnSpPr>
        <p:spPr>
          <a:xfrm flipV="1">
            <a:off x="4320209" y="808381"/>
            <a:ext cx="0" cy="649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D35267-DFA5-BBDB-FA97-4967AC2FAEEF}"/>
              </a:ext>
            </a:extLst>
          </p:cNvPr>
          <p:cNvSpPr txBox="1"/>
          <p:nvPr/>
        </p:nvSpPr>
        <p:spPr>
          <a:xfrm>
            <a:off x="2942383" y="974036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1CE03-DFBB-E3DB-7440-A63CB30F13CF}"/>
              </a:ext>
            </a:extLst>
          </p:cNvPr>
          <p:cNvSpPr/>
          <p:nvPr/>
        </p:nvSpPr>
        <p:spPr>
          <a:xfrm>
            <a:off x="4951614" y="2040834"/>
            <a:ext cx="3003536" cy="1086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F3C84-EC50-6F60-E779-EED133E72022}"/>
              </a:ext>
            </a:extLst>
          </p:cNvPr>
          <p:cNvSpPr txBox="1"/>
          <p:nvPr/>
        </p:nvSpPr>
        <p:spPr>
          <a:xfrm>
            <a:off x="5049078" y="2277695"/>
            <a:ext cx="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41B83-E0B1-CCE1-1866-CB049C96FE30}"/>
              </a:ext>
            </a:extLst>
          </p:cNvPr>
          <p:cNvSpPr txBox="1"/>
          <p:nvPr/>
        </p:nvSpPr>
        <p:spPr>
          <a:xfrm>
            <a:off x="5923713" y="2214841"/>
            <a:ext cx="20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Main(String 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BF87E8-95EF-7C73-C35D-90EB368E047A}"/>
              </a:ext>
            </a:extLst>
          </p:cNvPr>
          <p:cNvCxnSpPr>
            <a:cxnSpLocks/>
          </p:cNvCxnSpPr>
          <p:nvPr/>
        </p:nvCxnSpPr>
        <p:spPr>
          <a:xfrm>
            <a:off x="5367129" y="2424283"/>
            <a:ext cx="636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B18FEA-A720-6719-7DD0-A6E36DC47A88}"/>
              </a:ext>
            </a:extLst>
          </p:cNvPr>
          <p:cNvSpPr txBox="1"/>
          <p:nvPr/>
        </p:nvSpPr>
        <p:spPr>
          <a:xfrm>
            <a:off x="4951612" y="1671502"/>
            <a:ext cx="138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static 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E8FBE-4DEE-1157-21AA-E770BF006ACE}"/>
              </a:ext>
            </a:extLst>
          </p:cNvPr>
          <p:cNvSpPr txBox="1"/>
          <p:nvPr/>
        </p:nvSpPr>
        <p:spPr>
          <a:xfrm>
            <a:off x="331304" y="808381"/>
            <a:ext cx="182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:-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10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1DB9F2-970F-0EFE-04A0-65EE925346C1}"/>
              </a:ext>
            </a:extLst>
          </p:cNvPr>
          <p:cNvSpPr txBox="1"/>
          <p:nvPr/>
        </p:nvSpPr>
        <p:spPr>
          <a:xfrm>
            <a:off x="3315595" y="3783495"/>
            <a:ext cx="54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6E4AA9-BEB0-6626-DC1D-3B0EDF0B27B3}"/>
              </a:ext>
            </a:extLst>
          </p:cNvPr>
          <p:cNvCxnSpPr>
            <a:cxnSpLocks/>
          </p:cNvCxnSpPr>
          <p:nvPr/>
        </p:nvCxnSpPr>
        <p:spPr>
          <a:xfrm flipV="1">
            <a:off x="3688806" y="3968161"/>
            <a:ext cx="1262806" cy="11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01C402-E826-64E1-0CB9-FBA355A5185C}"/>
              </a:ext>
            </a:extLst>
          </p:cNvPr>
          <p:cNvSpPr txBox="1"/>
          <p:nvPr/>
        </p:nvSpPr>
        <p:spPr>
          <a:xfrm>
            <a:off x="3271982" y="3515235"/>
            <a:ext cx="45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8B6FDD-9BEC-0B32-6B4E-28D9379896BD}"/>
              </a:ext>
            </a:extLst>
          </p:cNvPr>
          <p:cNvCxnSpPr>
            <a:cxnSpLocks/>
          </p:cNvCxnSpPr>
          <p:nvPr/>
        </p:nvCxnSpPr>
        <p:spPr>
          <a:xfrm>
            <a:off x="5459896" y="2424283"/>
            <a:ext cx="538636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59C17C-DCBF-268E-2672-B695F5C73353}"/>
              </a:ext>
            </a:extLst>
          </p:cNvPr>
          <p:cNvSpPr txBox="1"/>
          <p:nvPr/>
        </p:nvSpPr>
        <p:spPr>
          <a:xfrm>
            <a:off x="5961122" y="2623067"/>
            <a:ext cx="102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m(){}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BE4687-A1FB-0976-8CB4-2153E652AA22}"/>
              </a:ext>
            </a:extLst>
          </p:cNvPr>
          <p:cNvSpPr txBox="1"/>
          <p:nvPr/>
        </p:nvSpPr>
        <p:spPr>
          <a:xfrm>
            <a:off x="5037324" y="3734523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D443E0-7596-F376-BBEA-4B743F6DCCA3}"/>
              </a:ext>
            </a:extLst>
          </p:cNvPr>
          <p:cNvSpPr txBox="1"/>
          <p:nvPr/>
        </p:nvSpPr>
        <p:spPr>
          <a:xfrm>
            <a:off x="3315595" y="4637085"/>
            <a:ext cx="54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328336-F2C0-8A45-9A09-9AA3AD44BBEC}"/>
              </a:ext>
            </a:extLst>
          </p:cNvPr>
          <p:cNvCxnSpPr>
            <a:cxnSpLocks/>
          </p:cNvCxnSpPr>
          <p:nvPr/>
        </p:nvCxnSpPr>
        <p:spPr>
          <a:xfrm flipV="1">
            <a:off x="3688806" y="4005307"/>
            <a:ext cx="1262806" cy="827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856477-3CDD-D8E8-5A38-9BF86E97F693}"/>
              </a:ext>
            </a:extLst>
          </p:cNvPr>
          <p:cNvSpPr txBox="1"/>
          <p:nvPr/>
        </p:nvSpPr>
        <p:spPr>
          <a:xfrm>
            <a:off x="3158271" y="4405830"/>
            <a:ext cx="62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23973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0119AF-DEC0-5D83-74EE-8A7ACD50F48F}"/>
              </a:ext>
            </a:extLst>
          </p:cNvPr>
          <p:cNvSpPr/>
          <p:nvPr/>
        </p:nvSpPr>
        <p:spPr>
          <a:xfrm>
            <a:off x="2782957" y="808381"/>
            <a:ext cx="7328452" cy="5671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8C1001-956B-8F00-5614-D76B9F541B51}"/>
              </a:ext>
            </a:extLst>
          </p:cNvPr>
          <p:cNvCxnSpPr>
            <a:cxnSpLocks/>
          </p:cNvCxnSpPr>
          <p:nvPr/>
        </p:nvCxnSpPr>
        <p:spPr>
          <a:xfrm>
            <a:off x="4320209" y="808381"/>
            <a:ext cx="0" cy="56719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D93DC63-8468-7214-5AD3-3D58231DF372}"/>
              </a:ext>
            </a:extLst>
          </p:cNvPr>
          <p:cNvSpPr/>
          <p:nvPr/>
        </p:nvSpPr>
        <p:spPr>
          <a:xfrm>
            <a:off x="2782957" y="808381"/>
            <a:ext cx="7328452" cy="649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BF8630-E1EF-B85E-72AE-AAA15B915083}"/>
              </a:ext>
            </a:extLst>
          </p:cNvPr>
          <p:cNvCxnSpPr/>
          <p:nvPr/>
        </p:nvCxnSpPr>
        <p:spPr>
          <a:xfrm flipV="1">
            <a:off x="4320209" y="808381"/>
            <a:ext cx="0" cy="649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D35267-DFA5-BBDB-FA97-4967AC2FAEEF}"/>
              </a:ext>
            </a:extLst>
          </p:cNvPr>
          <p:cNvSpPr txBox="1"/>
          <p:nvPr/>
        </p:nvSpPr>
        <p:spPr>
          <a:xfrm>
            <a:off x="2942383" y="974036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1CE03-DFBB-E3DB-7440-A63CB30F13CF}"/>
              </a:ext>
            </a:extLst>
          </p:cNvPr>
          <p:cNvSpPr/>
          <p:nvPr/>
        </p:nvSpPr>
        <p:spPr>
          <a:xfrm>
            <a:off x="4951614" y="2040834"/>
            <a:ext cx="3003536" cy="1086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F3C84-EC50-6F60-E779-EED133E72022}"/>
              </a:ext>
            </a:extLst>
          </p:cNvPr>
          <p:cNvSpPr txBox="1"/>
          <p:nvPr/>
        </p:nvSpPr>
        <p:spPr>
          <a:xfrm>
            <a:off x="5049078" y="2277695"/>
            <a:ext cx="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41B83-E0B1-CCE1-1866-CB049C96FE30}"/>
              </a:ext>
            </a:extLst>
          </p:cNvPr>
          <p:cNvSpPr txBox="1"/>
          <p:nvPr/>
        </p:nvSpPr>
        <p:spPr>
          <a:xfrm>
            <a:off x="5923713" y="2214841"/>
            <a:ext cx="20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Main(String 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BF87E8-95EF-7C73-C35D-90EB368E047A}"/>
              </a:ext>
            </a:extLst>
          </p:cNvPr>
          <p:cNvCxnSpPr>
            <a:cxnSpLocks/>
          </p:cNvCxnSpPr>
          <p:nvPr/>
        </p:nvCxnSpPr>
        <p:spPr>
          <a:xfrm>
            <a:off x="5367129" y="2424283"/>
            <a:ext cx="636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B18FEA-A720-6719-7DD0-A6E36DC47A88}"/>
              </a:ext>
            </a:extLst>
          </p:cNvPr>
          <p:cNvSpPr txBox="1"/>
          <p:nvPr/>
        </p:nvSpPr>
        <p:spPr>
          <a:xfrm>
            <a:off x="4951612" y="1671502"/>
            <a:ext cx="138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static 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E8FBE-4DEE-1157-21AA-E770BF006ACE}"/>
              </a:ext>
            </a:extLst>
          </p:cNvPr>
          <p:cNvSpPr txBox="1"/>
          <p:nvPr/>
        </p:nvSpPr>
        <p:spPr>
          <a:xfrm>
            <a:off x="331304" y="808381"/>
            <a:ext cx="1820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:-</a:t>
            </a:r>
          </a:p>
          <a:p>
            <a:r>
              <a:rPr lang="en-US" dirty="0"/>
              <a:t>15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1DB9F2-970F-0EFE-04A0-65EE925346C1}"/>
              </a:ext>
            </a:extLst>
          </p:cNvPr>
          <p:cNvSpPr txBox="1"/>
          <p:nvPr/>
        </p:nvSpPr>
        <p:spPr>
          <a:xfrm>
            <a:off x="3315595" y="3783495"/>
            <a:ext cx="54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6E4AA9-BEB0-6626-DC1D-3B0EDF0B27B3}"/>
              </a:ext>
            </a:extLst>
          </p:cNvPr>
          <p:cNvCxnSpPr>
            <a:cxnSpLocks/>
          </p:cNvCxnSpPr>
          <p:nvPr/>
        </p:nvCxnSpPr>
        <p:spPr>
          <a:xfrm flipV="1">
            <a:off x="3688806" y="3968161"/>
            <a:ext cx="1262806" cy="11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01C402-E826-64E1-0CB9-FBA355A5185C}"/>
              </a:ext>
            </a:extLst>
          </p:cNvPr>
          <p:cNvSpPr txBox="1"/>
          <p:nvPr/>
        </p:nvSpPr>
        <p:spPr>
          <a:xfrm>
            <a:off x="3069560" y="3564246"/>
            <a:ext cx="626500" cy="31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8B6FDD-9BEC-0B32-6B4E-28D9379896BD}"/>
              </a:ext>
            </a:extLst>
          </p:cNvPr>
          <p:cNvCxnSpPr>
            <a:cxnSpLocks/>
          </p:cNvCxnSpPr>
          <p:nvPr/>
        </p:nvCxnSpPr>
        <p:spPr>
          <a:xfrm>
            <a:off x="5459896" y="2424283"/>
            <a:ext cx="538636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59C17C-DCBF-268E-2672-B695F5C73353}"/>
              </a:ext>
            </a:extLst>
          </p:cNvPr>
          <p:cNvSpPr txBox="1"/>
          <p:nvPr/>
        </p:nvSpPr>
        <p:spPr>
          <a:xfrm>
            <a:off x="5961122" y="2623067"/>
            <a:ext cx="149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m(int x){}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BE4687-A1FB-0976-8CB4-2153E652AA22}"/>
              </a:ext>
            </a:extLst>
          </p:cNvPr>
          <p:cNvSpPr txBox="1"/>
          <p:nvPr/>
        </p:nvSpPr>
        <p:spPr>
          <a:xfrm>
            <a:off x="5037324" y="3734523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C37A7-80D6-1F1C-5264-D6878CB93FEF}"/>
              </a:ext>
            </a:extLst>
          </p:cNvPr>
          <p:cNvSpPr txBox="1"/>
          <p:nvPr/>
        </p:nvSpPr>
        <p:spPr>
          <a:xfrm>
            <a:off x="3322849" y="4597831"/>
            <a:ext cx="54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DFE034-1016-EF8A-18C4-4A0B385BFBC7}"/>
              </a:ext>
            </a:extLst>
          </p:cNvPr>
          <p:cNvCxnSpPr>
            <a:cxnSpLocks/>
          </p:cNvCxnSpPr>
          <p:nvPr/>
        </p:nvCxnSpPr>
        <p:spPr>
          <a:xfrm flipV="1">
            <a:off x="3696060" y="4063471"/>
            <a:ext cx="1262806" cy="730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B5DE5C-EF5C-D007-2CCC-58EC7718973D}"/>
              </a:ext>
            </a:extLst>
          </p:cNvPr>
          <p:cNvSpPr txBox="1"/>
          <p:nvPr/>
        </p:nvSpPr>
        <p:spPr>
          <a:xfrm>
            <a:off x="3315594" y="4378582"/>
            <a:ext cx="387719" cy="31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C6CD3-8329-D25F-F224-B7F37BAFAD0A}"/>
              </a:ext>
            </a:extLst>
          </p:cNvPr>
          <p:cNvSpPr txBox="1"/>
          <p:nvPr/>
        </p:nvSpPr>
        <p:spPr>
          <a:xfrm>
            <a:off x="6061681" y="4967163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6350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0119AF-DEC0-5D83-74EE-8A7ACD50F48F}"/>
              </a:ext>
            </a:extLst>
          </p:cNvPr>
          <p:cNvSpPr/>
          <p:nvPr/>
        </p:nvSpPr>
        <p:spPr>
          <a:xfrm>
            <a:off x="2782957" y="808381"/>
            <a:ext cx="7328452" cy="5671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8C1001-956B-8F00-5614-D76B9F541B51}"/>
              </a:ext>
            </a:extLst>
          </p:cNvPr>
          <p:cNvCxnSpPr>
            <a:cxnSpLocks/>
          </p:cNvCxnSpPr>
          <p:nvPr/>
        </p:nvCxnSpPr>
        <p:spPr>
          <a:xfrm>
            <a:off x="4320209" y="808381"/>
            <a:ext cx="0" cy="56719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D93DC63-8468-7214-5AD3-3D58231DF372}"/>
              </a:ext>
            </a:extLst>
          </p:cNvPr>
          <p:cNvSpPr/>
          <p:nvPr/>
        </p:nvSpPr>
        <p:spPr>
          <a:xfrm>
            <a:off x="2782957" y="808381"/>
            <a:ext cx="7328452" cy="649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BF8630-E1EF-B85E-72AE-AAA15B915083}"/>
              </a:ext>
            </a:extLst>
          </p:cNvPr>
          <p:cNvCxnSpPr/>
          <p:nvPr/>
        </p:nvCxnSpPr>
        <p:spPr>
          <a:xfrm flipV="1">
            <a:off x="4320209" y="808381"/>
            <a:ext cx="0" cy="649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D35267-DFA5-BBDB-FA97-4967AC2FAEEF}"/>
              </a:ext>
            </a:extLst>
          </p:cNvPr>
          <p:cNvSpPr txBox="1"/>
          <p:nvPr/>
        </p:nvSpPr>
        <p:spPr>
          <a:xfrm>
            <a:off x="2942383" y="974036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1CE03-DFBB-E3DB-7440-A63CB30F13CF}"/>
              </a:ext>
            </a:extLst>
          </p:cNvPr>
          <p:cNvSpPr/>
          <p:nvPr/>
        </p:nvSpPr>
        <p:spPr>
          <a:xfrm>
            <a:off x="4951614" y="2040834"/>
            <a:ext cx="3003536" cy="1086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F3C84-EC50-6F60-E779-EED133E72022}"/>
              </a:ext>
            </a:extLst>
          </p:cNvPr>
          <p:cNvSpPr txBox="1"/>
          <p:nvPr/>
        </p:nvSpPr>
        <p:spPr>
          <a:xfrm>
            <a:off x="5049078" y="2277695"/>
            <a:ext cx="3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41B83-E0B1-CCE1-1866-CB049C96FE30}"/>
              </a:ext>
            </a:extLst>
          </p:cNvPr>
          <p:cNvSpPr txBox="1"/>
          <p:nvPr/>
        </p:nvSpPr>
        <p:spPr>
          <a:xfrm>
            <a:off x="5923713" y="2214841"/>
            <a:ext cx="203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Main(String 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BF87E8-95EF-7C73-C35D-90EB368E047A}"/>
              </a:ext>
            </a:extLst>
          </p:cNvPr>
          <p:cNvCxnSpPr>
            <a:cxnSpLocks/>
          </p:cNvCxnSpPr>
          <p:nvPr/>
        </p:nvCxnSpPr>
        <p:spPr>
          <a:xfrm>
            <a:off x="5367129" y="2424283"/>
            <a:ext cx="6361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B18FEA-A720-6719-7DD0-A6E36DC47A88}"/>
              </a:ext>
            </a:extLst>
          </p:cNvPr>
          <p:cNvSpPr txBox="1"/>
          <p:nvPr/>
        </p:nvSpPr>
        <p:spPr>
          <a:xfrm>
            <a:off x="4951612" y="1671502"/>
            <a:ext cx="138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static 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E8FBE-4DEE-1157-21AA-E770BF006ACE}"/>
              </a:ext>
            </a:extLst>
          </p:cNvPr>
          <p:cNvSpPr txBox="1"/>
          <p:nvPr/>
        </p:nvSpPr>
        <p:spPr>
          <a:xfrm>
            <a:off x="331304" y="808381"/>
            <a:ext cx="182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:-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15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1DB9F2-970F-0EFE-04A0-65EE925346C1}"/>
              </a:ext>
            </a:extLst>
          </p:cNvPr>
          <p:cNvSpPr txBox="1"/>
          <p:nvPr/>
        </p:nvSpPr>
        <p:spPr>
          <a:xfrm>
            <a:off x="3315595" y="3783495"/>
            <a:ext cx="54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6E4AA9-BEB0-6626-DC1D-3B0EDF0B27B3}"/>
              </a:ext>
            </a:extLst>
          </p:cNvPr>
          <p:cNvCxnSpPr>
            <a:cxnSpLocks/>
          </p:cNvCxnSpPr>
          <p:nvPr/>
        </p:nvCxnSpPr>
        <p:spPr>
          <a:xfrm flipV="1">
            <a:off x="3688806" y="3968161"/>
            <a:ext cx="1262806" cy="11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501C402-E826-64E1-0CB9-FBA355A5185C}"/>
              </a:ext>
            </a:extLst>
          </p:cNvPr>
          <p:cNvSpPr txBox="1"/>
          <p:nvPr/>
        </p:nvSpPr>
        <p:spPr>
          <a:xfrm>
            <a:off x="3069560" y="3564246"/>
            <a:ext cx="626500" cy="31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8B6FDD-9BEC-0B32-6B4E-28D9379896BD}"/>
              </a:ext>
            </a:extLst>
          </p:cNvPr>
          <p:cNvCxnSpPr>
            <a:cxnSpLocks/>
          </p:cNvCxnSpPr>
          <p:nvPr/>
        </p:nvCxnSpPr>
        <p:spPr>
          <a:xfrm>
            <a:off x="5459896" y="2424283"/>
            <a:ext cx="538636" cy="36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359C17C-DCBF-268E-2672-B695F5C73353}"/>
              </a:ext>
            </a:extLst>
          </p:cNvPr>
          <p:cNvSpPr txBox="1"/>
          <p:nvPr/>
        </p:nvSpPr>
        <p:spPr>
          <a:xfrm>
            <a:off x="5961122" y="2623067"/>
            <a:ext cx="149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m(int x){}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BE4687-A1FB-0976-8CB4-2153E652AA22}"/>
              </a:ext>
            </a:extLst>
          </p:cNvPr>
          <p:cNvSpPr txBox="1"/>
          <p:nvPr/>
        </p:nvSpPr>
        <p:spPr>
          <a:xfrm>
            <a:off x="5037324" y="3734523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C37A7-80D6-1F1C-5264-D6878CB93FEF}"/>
              </a:ext>
            </a:extLst>
          </p:cNvPr>
          <p:cNvSpPr txBox="1"/>
          <p:nvPr/>
        </p:nvSpPr>
        <p:spPr>
          <a:xfrm>
            <a:off x="3322849" y="4597831"/>
            <a:ext cx="54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DFE034-1016-EF8A-18C4-4A0B385BFBC7}"/>
              </a:ext>
            </a:extLst>
          </p:cNvPr>
          <p:cNvCxnSpPr>
            <a:cxnSpLocks/>
          </p:cNvCxnSpPr>
          <p:nvPr/>
        </p:nvCxnSpPr>
        <p:spPr>
          <a:xfrm flipV="1">
            <a:off x="3696060" y="4063471"/>
            <a:ext cx="1262806" cy="730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B5DE5C-EF5C-D007-2CCC-58EC7718973D}"/>
              </a:ext>
            </a:extLst>
          </p:cNvPr>
          <p:cNvSpPr txBox="1"/>
          <p:nvPr/>
        </p:nvSpPr>
        <p:spPr>
          <a:xfrm>
            <a:off x="3315594" y="4378582"/>
            <a:ext cx="387719" cy="31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BDAB9-D4F4-2085-94AD-8CF78E534ED5}"/>
              </a:ext>
            </a:extLst>
          </p:cNvPr>
          <p:cNvSpPr txBox="1"/>
          <p:nvPr/>
        </p:nvSpPr>
        <p:spPr>
          <a:xfrm>
            <a:off x="4958866" y="4545903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CE9E5A-A70C-59EB-4ECE-5C58E2178CE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703313" y="3973718"/>
            <a:ext cx="1255553" cy="756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039F3A31-E5B7-0EDC-F6B7-9C84C045FD28}"/>
              </a:ext>
            </a:extLst>
          </p:cNvPr>
          <p:cNvSpPr/>
          <p:nvPr/>
        </p:nvSpPr>
        <p:spPr>
          <a:xfrm>
            <a:off x="4130631" y="3744982"/>
            <a:ext cx="343903" cy="358873"/>
          </a:xfrm>
          <a:prstGeom prst="mathMultiply">
            <a:avLst/>
          </a:prstGeom>
          <a:ln w="952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4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76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 Chathuranga</dc:creator>
  <cp:lastModifiedBy>Ayesh Chathuranga</cp:lastModifiedBy>
  <cp:revision>6</cp:revision>
  <dcterms:created xsi:type="dcterms:W3CDTF">2023-12-14T07:12:49Z</dcterms:created>
  <dcterms:modified xsi:type="dcterms:W3CDTF">2023-12-14T09:05:16Z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2023-12-14T07:14:04Z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dabf87f4-1c28-4539-98ed-5f9f33e116d7</vt:lpwstr>
  </property>
  <property fmtid="{D5CDD505-2E9C-101B-9397-08002B2CF9AE}" pid="7" name="MSIP_Label_defa4170-0d19-0005-0004-bc88714345d2_ActionId">
    <vt:lpwstr>985db4b8-ec3b-4397-81b7-a6364da84e71</vt:lpwstr>
  </property>
  <property fmtid="{D5CDD505-2E9C-101B-9397-08002B2CF9AE}" pid="8" name="MSIP_Label_defa4170-0d19-0005-0004-bc88714345d2_ContentBits">
    <vt:lpwstr>0</vt:lpwstr>
  </property>
</Properties>
</file>