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5" autoAdjust="0"/>
    <p:restoredTop sz="94660"/>
  </p:normalViewPr>
  <p:slideViewPr>
    <p:cSldViewPr snapToGrid="0">
      <p:cViewPr>
        <p:scale>
          <a:sx n="80" d="100"/>
          <a:sy n="80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B3AD-C6E5-4F00-AE38-F3AA07A35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663F2-3ECF-4A13-A7D0-CEB26E91D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8062-CA72-43B3-A82C-7A69B85E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C42D-0A05-4A10-821D-81778B72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F8A2-1DE2-440E-91AE-47034951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76E2-45B5-4996-8E26-C680811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6386-2647-4EA3-A1BC-9EA055D0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147F-F19A-47A2-AE27-DEEF15F5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7465-3B3D-431F-B888-720D1EC4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210B-8B62-48FA-A569-472C2670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EE14B-ECB5-4E0E-AF6C-717EF5F1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F1AA7-B963-4E24-9A9A-A0569D328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767F-D507-45F7-A8B0-3EF51D1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14B3-82B6-4A7B-8033-9F165A35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E44E-EF43-4828-843B-88C9FE19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1CC-D461-43DA-8757-7A33E7D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A147-575E-4385-830C-72174E62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5A56-605F-45C4-BA1F-2AA61F09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7C37-B909-4654-B625-75E9DD07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0C2B-CCD2-4972-B926-E2E6D8F0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8DD-2507-4D67-AE4C-6B155341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3D0CA-4F18-4AC0-AF68-0C618FDD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5817-BDD5-4784-84D2-C2480898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4D68-267C-4AFD-91E4-6585E5A6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997E-69FA-47E9-AEDD-C14951B4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DF7F-0509-4018-8778-56E72D2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699A-5B2A-457E-8C6D-78CD9F593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9E12A-734F-48F8-808E-E5CCEBA5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09C60-31AC-4285-8221-BD09F3AF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2F526-6D9D-419E-BF39-B1B206B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E5CC-197B-45B3-BA5E-DE9655E9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6F5D-D9A7-4D3B-831B-E78CEB87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A7E00-C9FA-428D-A8E4-D9618624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3D3E-5D6C-44DD-82AF-C74F55F9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55E5D-42DA-48DC-A3E2-146CE9112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D6DF-A570-4D98-996F-7D794284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C64BA-F971-4E29-A7B7-B7827F46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2AAE6-4A1A-4FEE-AD3B-F5A6D3C1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9AB2F-27AC-424D-A291-A52D573F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9B45-B233-420A-BA3E-8074A09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F321A-6CD6-4601-884F-563E3288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7C3AD-604D-4DE2-892F-742F0F77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DAA73-5FF4-4A9B-9799-28BC2B5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3484C-34C0-4E3D-88E2-64CEB634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4EDCC-6D4E-41D8-A00F-2384B84E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CEC42-A378-44D9-A17D-A91D4F0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0CD4-8DC8-474D-86ED-F421649D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1E1E-4538-4D21-946A-8D3508F4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2B0D-4320-4850-80FD-BC4D4BB2C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98A6-58AE-4895-AE9A-9A8F65FD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E9D47-A4B7-4CA9-9B9A-71441A0E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8F430-4762-4801-9C92-AA3FF428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53C9-EBE9-4224-BE6C-83845B65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90737-EE34-47EF-8432-5E1B8C110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2D41-2BF7-4D6A-AF51-0171F936C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F01CE-3CA4-4A92-9D7D-FCA194AE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4988-CEF0-44FD-A6C5-D676D1D7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2FAB-31E6-453E-828F-0095C903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D5076-7DEA-4D73-BB7C-DAFCE61D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FB15C-5B62-4BD6-A15E-2D112D74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6045-C2BA-4891-91F6-96D94B3E2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5C4A-2B4C-4CB2-9F4E-22322050FB57}" type="datetimeFigureOut">
              <a:rPr lang="en-US" smtClean="0"/>
              <a:t>2022-12-20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766B-B3CD-4C2C-870A-AEAC47096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51F3-3199-420E-A299-FB9B913F3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904C-0ED1-4FB8-BE65-588E4980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D08-25A4-4F59-9D6B-C432263D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01) Use these two tables to write the Relational Algebra query related to the Cartesian product.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4317619-8AF6-47E4-9DEB-39BEE610576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3600" dirty="0"/>
                  <a:t>Product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brand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4317619-8AF6-47E4-9DEB-39BEE6105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8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D08-25A4-4F59-9D6B-C432263D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9" y="106680"/>
            <a:ext cx="9272337" cy="386080"/>
          </a:xfrm>
        </p:spPr>
        <p:txBody>
          <a:bodyPr anchor="ctr">
            <a:normAutofit fontScale="90000"/>
          </a:bodyPr>
          <a:lstStyle/>
          <a:p>
            <a:r>
              <a:rPr lang="en-US" sz="1600" dirty="0"/>
              <a:t>02) Write the output related to the Relational Algebra query above</a:t>
            </a:r>
            <a:r>
              <a:rPr lang="en-US" sz="4000" dirty="0"/>
              <a:t>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ADAFC-4D65-4F4B-B9E1-6552CCD20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8424"/>
              </p:ext>
            </p:extLst>
          </p:nvPr>
        </p:nvGraphicFramePr>
        <p:xfrm>
          <a:off x="1007746" y="882015"/>
          <a:ext cx="4621530" cy="492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5">
                  <a:extLst>
                    <a:ext uri="{9D8B030D-6E8A-4147-A177-3AD203B41FA5}">
                      <a16:colId xmlns:a16="http://schemas.microsoft.com/office/drawing/2014/main" val="1248625374"/>
                    </a:ext>
                  </a:extLst>
                </a:gridCol>
                <a:gridCol w="1304325">
                  <a:extLst>
                    <a:ext uri="{9D8B030D-6E8A-4147-A177-3AD203B41FA5}">
                      <a16:colId xmlns:a16="http://schemas.microsoft.com/office/drawing/2014/main" val="194876924"/>
                    </a:ext>
                  </a:extLst>
                </a:gridCol>
                <a:gridCol w="1304325">
                  <a:extLst>
                    <a:ext uri="{9D8B030D-6E8A-4147-A177-3AD203B41FA5}">
                      <a16:colId xmlns:a16="http://schemas.microsoft.com/office/drawing/2014/main" val="3850529645"/>
                    </a:ext>
                  </a:extLst>
                </a:gridCol>
                <a:gridCol w="1304325">
                  <a:extLst>
                    <a:ext uri="{9D8B030D-6E8A-4147-A177-3AD203B41FA5}">
                      <a16:colId xmlns:a16="http://schemas.microsoft.com/office/drawing/2014/main" val="2976312849"/>
                    </a:ext>
                  </a:extLst>
                </a:gridCol>
              </a:tblGrid>
              <a:tr h="3060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product_name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brand_id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brand_name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72316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M01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05766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M01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77819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M01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32339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Galaxy M01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56936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S20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89951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S20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1596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S20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18923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S20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90467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Y20s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68744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Y20s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50192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Y20s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10285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Y20s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23189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V20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53633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V20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0744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V20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94153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V20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528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1564FA-EED5-4763-9FBE-6B3BB2C9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84522"/>
              </p:ext>
            </p:extLst>
          </p:nvPr>
        </p:nvGraphicFramePr>
        <p:xfrm>
          <a:off x="6205887" y="882015"/>
          <a:ext cx="500062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77">
                  <a:extLst>
                    <a:ext uri="{9D8B030D-6E8A-4147-A177-3AD203B41FA5}">
                      <a16:colId xmlns:a16="http://schemas.microsoft.com/office/drawing/2014/main" val="1248625374"/>
                    </a:ext>
                  </a:extLst>
                </a:gridCol>
                <a:gridCol w="1411316">
                  <a:extLst>
                    <a:ext uri="{9D8B030D-6E8A-4147-A177-3AD203B41FA5}">
                      <a16:colId xmlns:a16="http://schemas.microsoft.com/office/drawing/2014/main" val="194876924"/>
                    </a:ext>
                  </a:extLst>
                </a:gridCol>
                <a:gridCol w="1411316">
                  <a:extLst>
                    <a:ext uri="{9D8B030D-6E8A-4147-A177-3AD203B41FA5}">
                      <a16:colId xmlns:a16="http://schemas.microsoft.com/office/drawing/2014/main" val="3850529645"/>
                    </a:ext>
                  </a:extLst>
                </a:gridCol>
                <a:gridCol w="1411316">
                  <a:extLst>
                    <a:ext uri="{9D8B030D-6E8A-4147-A177-3AD203B41FA5}">
                      <a16:colId xmlns:a16="http://schemas.microsoft.com/office/drawing/2014/main" val="2976312849"/>
                    </a:ext>
                  </a:extLst>
                </a:gridCol>
              </a:tblGrid>
              <a:tr h="509186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product_name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brand_id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brand_name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72316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11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52249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11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16030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11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33975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11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32103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05766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iPhone 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77819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iPhone 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32339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iPhone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56936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HUAWEI nova 7i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89951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HUAWEI nova 7i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1596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HUAWEI nova 7i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18923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 nova 7i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90467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HUAWEI Y6p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68744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HUAWEI Y6p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50192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HUAWEI Y6p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10285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 Y6p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Huawei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2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230</Words>
  <Application>Microsoft Office PowerPoint</Application>
  <PresentationFormat>Widescreen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01) Use these two tables to write the Relational Algebra query related to the Cartesian product. </vt:lpstr>
      <vt:lpstr>02) Write the output related to the Relational Algebra query above.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01) Use these two tables to write the Relational Algebra query related to the Cartesian product.</dc:title>
  <dc:creator>Ayesh</dc:creator>
  <cp:lastModifiedBy>Ayesh</cp:lastModifiedBy>
  <cp:revision>4</cp:revision>
  <dcterms:created xsi:type="dcterms:W3CDTF">2022-12-20T14:21:29Z</dcterms:created>
  <dcterms:modified xsi:type="dcterms:W3CDTF">2022-12-20T14:39:46Z</dcterms:modified>
</cp:coreProperties>
</file>