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9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2"/>
  </p:notesMasterIdLst>
  <p:sldIdLst>
    <p:sldId id="256" r:id="rId5"/>
    <p:sldId id="257" r:id="rId6"/>
    <p:sldId id="265" r:id="rId7"/>
    <p:sldId id="263" r:id="rId8"/>
    <p:sldId id="266" r:id="rId9"/>
    <p:sldId id="267" r:id="rId10"/>
    <p:sldId id="268" r:id="rId11"/>
    <p:sldId id="269" r:id="rId12"/>
    <p:sldId id="259" r:id="rId13"/>
    <p:sldId id="282" r:id="rId14"/>
    <p:sldId id="283" r:id="rId15"/>
    <p:sldId id="28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264" r:id="rId69"/>
    <p:sldId id="328" r:id="rId70"/>
    <p:sldId id="327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35:43.2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5556 16867 0,'25'0'31,"0"0"-15,24 0-16,-24 0 0,25 0 15,-50 25 1,25 0 0,24 0-16,-24-25 78,25 24-63,-25-24-15,-1 25 16,1-25 0,0 0-16,0 25 0,0 0 31,-1-25-16,1 25 1,0-25-16,25 24 16,-26-24-1,1 25 1,0-25 0,25 25 15,-26-25 109</inkml:trace>
  <inkml:trace contextRef="#ctx0" brushRef="#br0" timeOffset="2197.54">7392 16942 0,'25'-25'16,"-1"25"15,1 0-31,0 0 16,0 0-1,0 0-15,-1 25 16,1-25 0,25 24-16,-25 1 15,-1-25-15,1 0 16,-25 25 0,25-25-1,0 0 16,0 0 1,-1 25-17,1-25-15,0 0 32,0 0-1,0 0-16,24 49 1,-24-49 0,0 0-16,25 50 15,-26-50 1,26 0 0,-25 0 15,24 50-16,1-50 95,-25 0-95,0 24 1,-1-24 15</inkml:trace>
  <inkml:trace contextRef="#ctx0" brushRef="#br0" timeOffset="3416.91">9302 17041 0,'25'-25'79,"24"25"-64,-24 0 1,0 0-16,-25 25 15,25-25 17,-1 25-32,1-25 47,0 0-32,-25 24 16,25-24 1,0 0-32,-1 50 31,26-50 16,0 0-16,-26 25 32</inkml:trace>
  <inkml:trace contextRef="#ctx0" brushRef="#br0" timeOffset="5615.56">11956 17066 0,'25'0'141,"-1"0"-125,1 0-1,0 0 1,25 0 31,-26 0-32,1 0-15,0 24 32,0-24-32,25 25 0,-26-25 15,26 25 16,-25-25-15,0 25-16,-1-25 16,1 25 15,25-25 47,-1 0-31,-24 0-31,0 0-16,0 0 15,0 24 1,-1 1-16,1-25 15,25 25 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41.2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9624 10840 0,'50'0'47,"-1"0"-47,-24 0 16,0 0 0,-25 24-16,25-24 15,0 0-15,-1 25 16,1-25-1,0 0-15,0 0 0,-25 25 16,25-25-16,24 0 16,-24 25-16,0 0 15,0-25 17,24 0-17,-49 24 16,25-24-31,0 25 16,0-25 15,24 25-31,-24-25 32,-25 25-32,50-25 15,-25 25-15,-1-25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46.2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9451 10765 0,'-25'-25'16,"0"25"-1,25-24 17,-50 24 15,26 0 31,-1 0-16,0 0-15,0 0-47,-24 0 0,24 0 16,0 0-16,0 0 15,-24 0 1,-1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6T09:18:55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21712 12921 0,'-27'-138'187,"-28"0"-171,-1 0-16,1 28 15,0-1-15,27 1 16,-27 27-16,27 0 0,1 0 16,-1-27-16,-27 55 15,27 27-15,28-27 16,0 27-16,-27 28 15,27-28-15,-28 1 16,28-1 0,-28 28-1,1 0 1,-1 0 0,0 0 62,1 0-78,27 55 0,-28-27 15,1-28-15,-29 55 16,29 1-16,-1-29 16,-27 56-16,27-55 15,-27-1-15,55 1 16,0-1-16,-28 1 15,1-28-15,27 28 16,-28 27-16,1-55 16,27 27-16,-28 29 15,28-29-15,-28 28 16,1 28-16,-1-55 0,0 55 16,28 0-16,-27-28 15,-1 0-15,1 0 16,27-27-16,0-1 15,0 1-15,0 0 16,0-1 0,0 1-16,0-1 15,0 1 17,0 0 14,55-1-30,-55 1 0,55 0-16,28-1 15,-55 1-15,27-28 16,0 27-16,-27 1 16,27 0-16,0-1 15,-27-27-15,-1 28 16,1-28-16,0 27 15,-1-27-15,28 0 16,-55 28-16,28-28 16,27 28-16,-27-28 15,0 0 1,-1 0 0,1 0-16,-1 0 15,1 0 32,0 0-31,-1-28 62,1 0-47,0 1 0,-28-1 47,27 1-46,-27-1-17,28 28 1,-28-28-16,27 1 31,-27-1-15,28 1 62,-28-1-62,0 0-1,28 28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51.85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8409 13494 0,'0'-25'16,"-25"25"0,0 0-16,0-25 15,1 25 1,-26 0-1,25 0 1,0 0 0,-24-25-16,24 1 15,0 24 17,0 0 14,-24 0-46,-1-25 16,25 0-16,0 25 16,1 0-1,-26 0-15,50-25 16,-25 25 0,0 0-16,1 0 78,-26-25-31,25 25-1,0 0-14,1 0 15,-1 0-16,0-24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6T09:20:01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10912 5632 0,'27'-27'250,"1"-1"-235,-1 28 1,-27-27 0,28-1 15,0 28-31,-1-28 31,1 28-31,0 0 16,-1 0 15,1 0-31,-1 0 31,1 0-15,0 0 0,-1 0 15,1 0-16,-28 28 32,0 0-15,0-1-1,0 1-16,0-1 32,0 1-31,0 0 15,0-1 0,0 1-15,0-1 109,0 1-109,0 0 15,-28-1 31,28 1-46,-27-28 15,27 27-31,0 1 16,-28 0 0,0-28 30,28 27-14,0 1-17,-27-28 79,-1 0-78,28 28 296,0-1-296,0 1 15,0-1-15,28-27-1,-28 28-15,-28-28 125,28-28-15,0 1-79,28 27 141,-1 0-125,1 0-32,0 0 1,-1 0 15,1 0 0,0 0-15,-28 27 0,27 1-1,1-28 1,-1 0 15,1 0-15,0 0 46,-1 0 1,1 0 31,-28-28 312,0 1-391,-28-1 17,1 1-32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53:04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9203 2009 0,'-25'0'15,"0"0"1,0 0 46,0 0-46,1 0 15,-1 0-31,0 25 31,0 0-15,25 0 15,0-1-15,0 1 0,-25 0-1,25 0 1,-25-25-1,25 25-15,0-1 16,0 1 0,0 0 15,0 0-15,0 0 15,0-1-16,0 1 17,0 0-1,25 0 0,-25 0-15,25-25 15,0 0 0,0 0 1,0 0-17,-1-25 16,-24 0-15,0 0 0,0 0-1,25 1-15,-25-1 16,25 0 0,0 0-16,-25 0 15,25 25 1,-25-24-1,0-1 1,24 0 0,-24 0 15,0 0 16,0 1 0,0-1-16,-24 50 156,24-1-171,0 1 0,-25 0-1,25 0-15,0 24 16,0-24 15,0 0-15,0 0 15,0 0-15,0-1-1,0 1 48,25-25 15,-25 25-62,24-25-16,1 0 15,0 0-15,0 0 16,0 0-1,-1 0 1,1 0 0,0 0 31,0 0 15,0 0 1</inkml:trace>
  <inkml:trace contextRef="#ctx0" brushRef="#br0" timeOffset="2580.06">9723 1935 0,'0'25'62,"0"-1"-46,0 1-1,0 0 1,0 0 0,0 0-1,-24-25 1,24 24 15,0 1-31,-25-25 0,25 25 31,0 0-15,0 0 0,-25-1-16,25 1 31,0-50 188,0 1-204,0-1 1,25 0-16,-25 0 15,25 25-15,-25-25 16,24 1-16,-24-1 16,0 0-16,25 25 15,-25-25-15,25 25 16,0-25 0,-25 1-16,25 24 31,-25-25-16,24 25 1,1 0 15,0 0-31,0 0 16,0 0 0,-1 0-1,1 0-15,0 0 16,0 0-1,0 0 32,-25 25-47,0-1 16,0 1 15,0 0-31,0 0 31,0 0-31,0-1 0,0 1 16,0 0 0,0 0-16,0 0 15,-25-25 1,25 24-16,0 1 31,0 0-15,-25-25-1,25-25 110,0 0-109,0-24 0,25 24-1,0 0-15,0 0 16,-1 1-16,-24-1 16,25 25-16,0-25 15,0 0-15,-25 0 16,25 25-16,-1-24 15,1 24 1,-25-25-16,25 25 16,0-25-1,-25 0 1,25 25 0,-1 0-1,1 0 1,0 0 15,0 0 16,-25 25-16,0 0-31,0 24 16,0-24-1,0 25 1,0-25 0,0-1-16,0 1 15,0 0-15,0 0 16,0 0 0,0-1-16,0 1 15,0 0 1,0 0-1,0 0-15,0-1 16,0 1 15</inkml:trace>
  <inkml:trace contextRef="#ctx0" brushRef="#br0" timeOffset="5734.71">10939 967 0,'0'25'31,"0"0"16,0 0-32,0 0 17,-25-25-32,25 24 15,0 1-15,0 0 16,0 0-16,-25-25 15,25 49-15,0-24 16,-25 25-16,1-1 16,24-24-1,0 0-15,-25 0 16,25 24-16,-25-49 16,25 25-1,-25 25-15,25-1 16,-25-49-16,25 25 15,0 0 1,-24-25-16,24 25 16,0 0-1,-25 0 1,25-1 15,0 1 16,0 0-31,0 0 31,0 0-16,-25-1-16,25 1-15,0 0 16,0 0-16,0 0 16,0-1-16,0 1 15,0 0-15,0 0 16,-25 0-16,25-1 16,0 1-1,0 0 1,0 0 31,0 0 0,0-1-1,-25-24-30,25 25 15,0-50 94,0 1-109,0-1-16,0 0 16,0 0-16,0 0 15,0-24-15,50-26 16,-50 51-16,25-26 15,0 0-15,-25 1 16,24 49-16,-24-50 16,25 50-16,-25-25 15,25 25-15,0-24 16,-25-1-16,25 25 16,-1-25-1,1 25-15,0 0 16,0 0-16,0-25 15,-1 25 1,1 0-16,0 0 16,25 0-1,-26 0 17,1 0-17,0 0 16,0 0-31,0 0 32,0 0-17,-1 0 1,1 0 0,-25 25-1,25 0 1,-25 0-1,0-1 1,0 1 15,0 0-31,0 0 16,0 0 0,0-1-1,0 26 1,-25 0-1,25-26 1,-25 26-16,25-25 16,-49 0-1,24-1-15,0 26 16,0-25 0,0 0-16,1-1 15,-1-24 1,0 25-1,0 0-15,0-25 16,1 0-16,-1 25 16,0-25-1,0 0 17,0 0-32,1 0 31,-1 0-16,0 0 64</inkml:trace>
  <inkml:trace contextRef="#ctx0" brushRef="#br0" timeOffset="7280.55">11807 1811 0,'0'25'46,"0"-1"-14,-25 1-32,0-25 15,25 25-15,0 0 16,-24 0-16,24 24 16,-25-49-16,25 25 15,-25-25-15,25 25 16,0 0 15,0-1-15,0 1 15,-25-25-15,25 25-16,0 0 31,0 0 16</inkml:trace>
  <inkml:trace contextRef="#ctx0" brushRef="#br0" timeOffset="8175.51">11981 1587 0</inkml:trace>
  <inkml:trace contextRef="#ctx0" brushRef="#br0" timeOffset="11427.51">12626 1984 0,'0'-24'32,"0"-1"-1,-25 25 16,0 0-32,0 0 1,-24 0 0,24 0-16,0 0 15,-25 0-15,26 0 16,-26 0 0,25 0-16,0 0 15,1 0-15,-1 0 31,25 25-15,-25-25-16,0 0 31,25 24-31,-25-24 32,25 25-17,0 0 1,-25 0-16,25 0 15,0 24 1,-24-49-16,24 25 16,-25 0-16,25 0 15,0-1 1,0 1 15,0 0 0,0 0-15,49 0 15,1-25-15,-25 0 0,25 24-16,-26-24 15,1 25-15,0-25 16,25 0-1,-26 0 1,1 0 15,0 0 1,0 0-17,0 0 1,-1 0 15,1 0 0,0-25 1,-25 1-32,25-1 15,-25 0 16,0 0-15,0 0 0,0 1 31,0-1 31,0 0-16,0 0-31,0 0 1,0 1-1,0 48 125,0 1-140,0 0-1,0 0-15,-25-25 16,25 49-16,0-24 16,-25 0-1,25 0-15,0 24 16,-25-24-16,25 0 16,-24 25-16,24-26 15,0 1-15,0 0 16,0 25-16,-25-26 15,25 1-15,-25 25 16,25-25-16,0 0 16,0 24-16,-25-49 15,25 25-15,-25 0 16,25 0-16,0 24 16,-24-49-16,24 25 15,0 0-15,-25 0 16,25-1-16,-25 1 15,25 0 1,-25 0 0,25 0-1,-25-25 1,1 24 0,-1-24-16,25 25 15,-25-25-15,25 25 0,-25-25 16,0 0-1,0 0 1,25-25 15,0 0-15,0 1 0,0-1-16,0-25 15,0-24-15,0 24 16,0 1-16,25-1 15,25-24-15,-50 24 16,50 0-16,-26 25 16,26-24-16,-50 24 15,74 0-15,-49 0 16,0 1-16,49 24 16,-49-25-16,0 25 15,25 0-15,-1 0 16,-24-25-1,0 25-15,0 0 16,-1 0-16,26 0 16,-25-25-16,0 25 15,-1 0-15,1 0 16,0 0-16,0 0 16,0 0 15,-1 0 0</inkml:trace>
  <inkml:trace contextRef="#ctx0" brushRef="#br0" timeOffset="17031.53">12750 4440 0,'0'25'203,"-25"-25"-187,0 0 31,25 25-16,-25-25-15,0 0-1,25 24 16,-24-24-31,24 25 16,0 0 15,0 0 1,0 0-1,0-1 16,0 1-47,0 0 15,0 0 1,0 24 0,0-24-1,0 0 1,0 0-1,0 0 1,0 0 47,24-25-48,1 0 1,0 24-1,25 1 1,-26-25 0,1 0-1,0 0 1,0 0 31,0 0-16,-50 0 78,0 0-93,0 0-16,-24 0 16,24 0-16,-25 0 15,1 0-15,-1 50 16,0-25-16,1-25 16,-26 49-16,26-24 15,24 0-15,-25 0 16,26-25-16,-1 0 15,0 24 1,25 1 109,0 0-109,0 0-1,25-25 1,-25 25-16,25-25 16,-1 24-16,1 1 15,0 0-15,0 25 16,0-50-16,24 49 15,-24-49-15,0 50 16,0-25 0,-1-25-1,1 0 1,-25 24-16,25-24 16,0 0 15,0 0 16,-1 0-32,1 0 1,0 0-16,0 0 16,0 0 15,-1 0-16</inkml:trace>
  <inkml:trace contextRef="#ctx0" brushRef="#br0" timeOffset="18159.68">12229 5631 0,'-25'0'47,"25"24"-31,-25-24-1,0 25-15,-24 0 16,-1 25 0,0-50-16,1 24 15,24 1-15,-25 0 16,26 25-16,-26-50 16,0 49-16,26-24 15,-1 0-15,0 0 16,0 0-16,-24-1 15,49 1-15,-25-25 16,0 25-16,0 0 16,0 0-16,1-25 0,-1 49 15,0-49 1,25 25-16,-50 0 0,50 0 16,-24-1-16,-1-24 15,25 25 1,-25-25-16,25 25 31,-25-25-15</inkml:trace>
  <inkml:trace contextRef="#ctx0" brushRef="#br0" timeOffset="20182.82">11286 6672 0,'-25'0'141,"1"0"-141,-1 0 15,0 0-15,-25 25 16,1-25-16,24 0 16,0 0-16,0 0 15,0 0 1,1 0-16,-1 25 15,25 0 32,-25 0 16,25-1-48,0 1 17,0 0-17,0 0 63,25-25-62,0 0-16,-1 0 16,1 25-16,0 0 15,0-25-15,0 0 16,-1 0 0,-24 24-1,25-24 1,-25 25 93,-25-25-93,1 0-16,-1 25 15,0 0-15,-25-25 16,26 0-16,-1 25 16,0-25-1,25 24-15,-25-24 16,0 0 0,1 0-16,24 25 15,-25-25 16,25 25 32,0 0 93,49-25-140,-24 25-16,0-1 15,25 1-15,-26 0 16,1-25-16,0 0 16,0 0-16,-25 25 15,25-25 1,-1 0 15</inkml:trace>
  <inkml:trace contextRef="#ctx0" brushRef="#br0" timeOffset="21937.08">12874 5904 0,'24'0'63,"1"24"-32,0 26-15,0-25-16,0 0 15,-1 24-15,26-24 16,-50 0-16,50 24 15,-50-24-15,49 25 16,-49-25 0,25-1-16,-25 1 0,25-25 15,-25 25-15,0 25 16,25-50 0,-25 24-1,25 1 1,-25 0-16,24 0 31,1-25-31,-25 25 16,25-25-16,-25 24 15,0 1-15,25 0 32,-25 0-17,25 0 1,-1-1-16,1 1 15,-25 0 1,25 0-16,0 24 16,0-24-1,-1 0-15,-24 0 16,25-25 0,-25 25-1,25-25 1,-25 25-1,25-25 1,0 24-16,-25 1 16,24-25-16,1 25 15,0 0 1,0-25 0,-25 25-1,25-25 48</inkml:trace>
  <inkml:trace contextRef="#ctx0" brushRef="#br0" timeOffset="24350.29">14238 7045 0,'0'24'94,"-25"-24"-47,0 0-32,0 0 1,1 0-16,-1 25 16,-25-25-1,25 0 16,25 25-15,0 0 31,-24-25-31,24 25 15,-25-25-16,25 24 79,0 1-47,0 0-31,0 0-1,0 0 17,25-25 124,-1 0-141,1 0 1,-25 24-16,25-24 16,0 0-1,0 0 63,-25 25 63,-50-25-125,25 0-16,0 25 15,1-25-15,-1 0 16,0 0 0,0 25-1,0-25 16,25 25 63,0-1-78,-24-24 15,24 25 0,0 0 79,0 0-95,24 0-15,1-25 16,0 24 0,0-24 15,-25 25-16,25-25 1,-1 0 0,1 0 46,0 0 157</inkml:trace>
  <inkml:trace contextRef="#ctx0" brushRef="#br0" timeOffset="26806.83">11981 6945 0,'0'25'219,"-25"-25"-188,25 25-31,-25-25 16,25 25 15,-25-25-31,25 25 16,-25-25-1,25 24-15,-24-24 16,24 25 0,-25-25-1,25 25 1,0 0 15,-25-25-15,25 25-1,0-1 79,0 1-31,25-25-48,0 0-15,-1 25 16,-24 0 0,25-25-1,0 0 16,0 0 32,0 0-47,-1 0 15,1 0-16,0 0 17,0 0-32,0-25 47,-25 0 31,0 0-31,0 1-1,0-1-30,0 0 31,0 0-31,0-24-1,0 24 1,0 0-1,-25 25 1,25-25 15</inkml:trace>
  <inkml:trace contextRef="#ctx0" brushRef="#br0" timeOffset="27802.62">12402 7094 0,'0'0'0,"0"25"78,0 0-47,0 0-15,0-1 0,0 1-16,0 0 15,0 0 1,-24 24-16,-1-24 16,25 25-1,-25-1 1,0-49-16,25 25 15,0 0-15,0 0 16,-25 0 0,25-1 15</inkml:trace>
  <inkml:trace contextRef="#ctx0" brushRef="#br0" timeOffset="29286.17">12477 7119 0,'25'0'0,"-1"0"15,1 0 1,0 0-16,-25-25 16,25 25-16,0 0 15,-1 0 1,1 0 15,0 0-31,0 0 31,0 0 1,-1 0-1,1 0 31,-25 25-46,0 0 15,0 0-15,0-1-1,0 1 1,0 0 0,0 0 15,-25-25-31,25 25 16,-24-1-1,-1 1 1,0 0-1,0-25 1,0 25 15,1-25-15,24 25 0,-25-25 15,0 0 0,0 0-15,0 0 15</inkml:trace>
  <inkml:trace contextRef="#ctx0" brushRef="#br0" timeOffset="30560.58">13469 7838 0,'0'25'0,"0"0"31,-25-25-31,25 25 16,-25-25-16,25 24 15,-24 1-15,-1 0 16,0 0-16,-25 25 16,1-1-16,-1-24 15,0 49 1,26-24-16,-51 0 0,1 24 15,24-49 1,1 24-16,24 1 0,-25-25 16,1 24-16,24-24 15,-25 25-15,25-25 16,-24 24-16,-1-24 16,25 25-16,1-50 15,-1 24-15,0 1 16,25 0-16,-25-25 15,25 25 1,-25-25-16,25 25 31,-24-25-15</inkml:trace>
  <inkml:trace contextRef="#ctx0" brushRef="#br0" timeOffset="33088.86">12254 9401 0,'24'-25'16,"-48"25"93,-1 0-93,0 0-16,-25 0 15,50 25 1,-25-25-16,1 0 31,-1 25-31,0-25 16,25 25-1,-25-25-15,0 0 16,25 24 15,0 1 79,0 0-48,25-25-46,0 0-1,-25 25 1,25-25 15,0 0 0,-25 25 32,0-1-47,0 1 30,0 0-30,-25 0 15,25 0-15,-25-25 0,25 24-1,-25-24 1,25 25 15,-25-25 0,1 0 79,24 25-95,-25-25 32,25 25-31,0 0 156,0-1-125,0 1-1,0 0-14,0 0 30,0 0 1,25-25-48,-1 0 17,-24 24-17,25-24 32,-25 25-47,25-25 63,-25 25-17,25-25-14,0 0-17,-1 0-15,26 0 16,-25 0 0,0 0-1</inkml:trace>
  <inkml:trace contextRef="#ctx0" brushRef="#br0" timeOffset="34609.88">14089 7987 0,'0'25'78,"0"0"-78,0 0 31,0-1-31,-25 1 16,0 0-1,25 0-15,0 24 0,-49-24 16,49 0-16,-25 49 15,0-24 1,25-25-16,-25 24 0,1 1 16,24-25-16,-25 24 15,25 1-15,-25-25 16,0 0-16,25 24 16,0-24-16,-25 0 15,25 0 1,0-1-16,0 1 15,0 0 17,0 0-1,0 0 16,-24-25-16,24 24-15,0 1-1,-25-25 1,25 25 0,0 0-1,0 0 16,0 0 32</inkml:trace>
  <inkml:trace contextRef="#ctx0" brushRef="#br0" timeOffset="37049.83">13469 9723 0,'25'0'0,"0"0"78,-25-24 16,-25 24-63,0 0 0,0 0 16,0 0-47,1 0 16,-1 24-1,0 1 1,0 0-1,0 0 1,1 0 0,24-1-1,-25-24 1,25 25-16,0 0 47,0 0 0,0 0 31,0-1 0,25-24-31,-1 0 0,1 0-16,0 0-31,0 0 16,0 0-1,-1 0-15,1 0 16,0 0-1,0 0 1,0 0 0,-1 0 31,1 0 31,-25-24 0,0-1-31,0 0 0,0 0 31,0 0-63,0 1 1,0-1 15,0 0 0,0 0 16</inkml:trace>
  <inkml:trace contextRef="#ctx0" brushRef="#br0" timeOffset="38974.01">14660 7937 0,'0'25'109,"0"0"-93,0 0 15,0 0-15,0 24 0,0-24-16,0 25 15,0-1-15,0 1 16,0 0-16,24-1 15,-24 26-15,0-51 16,25 51-16,0-75 16,-25 25-16,0-1 15,0 1-15,0 0 16,25 0-16,-25 0 16,0-1-1,25-24 1,-25 25-1,24-25-15,-24 25 16,0 0 0,0 0 15,0-1-15,0 1-1,0 0-15,0 0 16,0 24-1,0-24 1,25 0 0,-25 0-16,0 0 15,0 0 17,0-1 30,0 1 47,0 0-77</inkml:trace>
  <inkml:trace contextRef="#ctx0" brushRef="#br0" timeOffset="41941.36">15106 9575 0,'-25'0'141,"0"0"-141,1 0 16,-1 0-16,0 24 15,0-24 1,0 0-16,25 25 15,-24-25-15,-1 0 16,25 25 0,-25-25-1,25 25-15,-25-25 32,25 25-32,-25-25 0,1 24 15,-1-24 1,25 25-16,-25 0 0,25 0 31,-25-25-31,0 0 16,25 25-1,25-25 126,0 0-125,0 0 15,0 0-16,-1 0 17,1 0-17,0 0 63,0 24-15,-25 1 31,0 0-32,-25-25-31,25 25-15,-25-25 0,0 0-16,1 0 15,-1 0 1,25 25-16,-25-25 0,0 0 16,25 24-1,-25-24 1,25 25 78,0 0-16,0 0-47,0 0-31,0 0 47,0-1 93,25-24-124,0 0 0,0 0 31,-25 25-32,25-25-15,-1 0 47,1 0 0,0 0 47,0 0-47</inkml:trace>
  <inkml:trace contextRef="#ctx0" brushRef="#br0" timeOffset="47079.93">7590 4415 0,'0'25'172,"-25"-25"-141,1 0-31,-1 0 16,0 0-1,0 0 1,0 25-16,-24-25 16,24 0-1,0 25-15,0-25 16,1 0 0,24 24-16,-25-24 15,25 25 1,0 0 15,-25-25-15,25 25 15,0 0 16,0-1-32,0 1 17,0 0-17,0 0 17,0 0-17,0-1-15,25 1 16,0 0-16,-1 0 15,26 0 1,-50 0-16,25-25 16,0 24-16,-1 1 15,1 0 1,0-25 31,-50 0 125,0 0-157,1 0 1,-1 0-16,0 0 16,-25 0-1,50 25 1,-49-25-16,49 25 15,-25-1-15,0 1 16,0 0-16,1 0 16,-1 0-1,0-1-15,0-24 16,25 25 0,-25-25-16,25 25 15,-24 0-15,-1 0 16,25-1-1,-25 1 1,0 0-16,25 0 31,0 0-31,0-1 32,0 1-1,0 0-16,0 0 1,25 0 0,0-1-16,-25 1 15,25-25-15,-1 0 16,-24 25 0,25-25-16,0 25 0,0-25 15,0 0 1,-1 0-1,1 0 17,0 0-17,0 0 1,0 0 0,-1 0-16,1 0 15,0 0 16,0 0 1</inkml:trace>
  <inkml:trace contextRef="#ctx0" brushRef="#br0" timeOffset="48276.4">6871 5879 0,'-25'0'109,"0"25"-93,0-1 0,-24 1-16,24 0 15,0 0-15,-49 24 16,24-24-16,25 25 15,-24-25-15,24-1 16,0 1-16,0 0 16,-24 0-16,49 0 15,-25-25-15,25 24 16,-25-24-16,25 25 16,-25-25-16,1 25 15,-1-25 16,25 25-31,-25-25 16,25 25 0,-25-1 15,0-24-15,1 25-16,24 0 15,-25-25-15,25 25 16,-25 0-1,0-25 17,25 24-32,-25-24 15</inkml:trace>
  <inkml:trace contextRef="#ctx0" brushRef="#br0" timeOffset="51543.82">5879 6970 0,'-25'0'94,"0"0"-79,0 0 1,0 0 0,1 0-1,-1 0 1,0 25-1,0 0 1,0 0 15,1-25-31,24 24 32,-25-24-17,25 25-15,0 0 47,-25-25-47,25 25 31,0 0 1,-25-25-17,25 24-15,0 1 31,0 0 1,0 0 15,0 0-1,25-1 17,0-24-47,0 25-1,-1-25 1,1 25-1,-25 0 1,25-25 15,-25 25-15,25-25 46,0 0 63,-50 0 32,0 0-126,0 24 0,0-24-15,1 25-16,-1 0 15,0-25-15,0 0 16,0 25-16,1-25 16,-1 25-16,0-25 47,25 24 15,0 1 47,0 0-30,25-25-33,-25 25-46,25-25 32,-25 25-17,0-1 17,24-24-17,-24 25 1,25-25-1,0 25 1,0-25 0,0 0 15,-25 25-31,24-25 47,1 0 31</inkml:trace>
  <inkml:trace contextRef="#ctx0" brushRef="#br0" timeOffset="52838.31">5407 7888 0,'-24'0'31,"24"25"-16,-25-1 1,0 1-16,0 0 16,-24 0-1,49 0-15,-50-25 16,25 25-16,0-1 16,1-24-16,-1 25 15,-25 0-15,25 0 16,-24 24-16,-1-49 15,1 50-15,-1-25 16,25 24-16,-25-49 16,26 50-16,-26-50 15,50 25-15,-25 0 16,0-25-16,1 0 16,24 24-1,-25-24 1,25 25-1,-25-25 1,0 0 0,25 25-16,-25 0 15,1 0 1,-1-1 0,0 1-16,0-25 15,25 25-15,-25-25 16,25 25-1,-24-25 1,-1 0 0</inkml:trace>
  <inkml:trace contextRef="#ctx0" brushRef="#br0" timeOffset="55437.82">4366 8930 0,'24'0'31,"-48"0"109,-1 0-140,25 24 16,-25-24-16,0 0 16,0 0-1,1 0 17,24 25-17,-25-25 1,25 25-1,0 0 32,-25 0 0,25 0-16,-25-25-15,25 24 0,0 1 31,0 0 78,25 0-63,0-25 79,-25 25-16,0-1-47,-25-24-78,0 0 15,0 0 1,1 0-16,24 25 16,-25-25-1,0 0 17,25 25-17,0 0 48,-25 0-48,25-1 32,-25-24-31,25 25-16,0 0 15,0 0 17,0 0 61,0-1 1,25-24-63,0 0-15,0 0 0,0 25-1,-1-25-15,1 0 32,0 0-1,0 0 31,0 0-30,-1 0-32,1 0 15,0 0 1,25 0-16,-26 0 15,1 0 1,0 0-16,0 0 16,0 0-1</inkml:trace>
  <inkml:trace contextRef="#ctx0" brushRef="#br0" timeOffset="56728.71">5680 8012 0,'0'25'93,"0"0"-77,0-1 0,0 1-1,0 0-15,0 0 16,-25 0-16,1-1 0,24 1 31,0 0-31,0 0 16,-25-25-16,25 25 15,0-1-15,0 1 16,-25 0 0,25 25-1,0-26 1,0 1-1,-25 0 1,25 0 0,0 0 15,0-1 125</inkml:trace>
  <inkml:trace contextRef="#ctx0" brushRef="#br0" timeOffset="58660.59">5432 8954 0,'-25'0'78,"1"25"-31,-1-25 0,0 0-32,0 0 1,25 25-1,-25-25 17,25 25-17,0 0 1,0 0 15,0-1 0,0 1-31,-24-25 16,24 25-16,-25 0 16,25 0 15,0-1-15,0 1 15,0 0 16,0 0 0,0 0 15,25-25-46,-1 0-1,1 0 17,0 0-1,0 0-31,0 0 31,-1 0 0,1 0-15,0 0 0,0-25-1,0 25 1,-25-25-16,0 0 15,24 25 1,1 0-16,-25-25 31,0 1-15,25 24 0,-25-25 15,0 0 16,0 0 0,0 0-32,0 1 48,-25-1-48,0 25-15,1-25 16,24 0 0,-25 25-16,25-25 15,-25 25 1,0-25-1</inkml:trace>
  <inkml:trace contextRef="#ctx0" brushRef="#br0" timeOffset="59681.47">5755 9054 0,'0'25'32,"0"-1"15,0 1-32,0 0 1,0 25-1,0-26-15,0 1 16,0 0 0,0 0-16,0 0 0,0-1 15,0 26 1,0-25 0,0 0-1,0-1 1,0 1-1,0 0 1,0 0 15,0 0 16</inkml:trace>
  <inkml:trace contextRef="#ctx0" brushRef="#br0" timeOffset="61202.07">5804 9079 0,'0'0'0,"25"-25"16,25 25 0,-50-25-1,25 0-15,-1 25 16,1 0-16,-25-25 15,25 25-15,0-25 16,0 25 15,-1 0 1,1 0 30,0 0-15,0 0 0,-25 25-47,25 0 31,-25 0-31,24-25 16,-24 25-16,0 0 47,0-1-16,0 1-31,0 0 31,0 0-15,0 0-1,-24-25-15,24 24 16,0 1-16,-25-25 16,0 25-1,0 0 1,0-25 15,1 0-31,24 25 16,-25-25-1,0 0 1,0 0 0,0 0-16,1 0 31,-1 0 31</inkml:trace>
  <inkml:trace contextRef="#ctx0" brushRef="#br0" timeOffset="63112.36">6077 7466 0,'0'25'47,"0"0"-15,0 0-1,0-1-16,0 1 1,25 0 0,-25 0-16,25 0 15,-25-1-15,49 1 16,-49 0-16,25 25 16,0-26-16,-25 26 15,25 0-15,0-26 16,-25 1-16,24 0 15,1 0-15,-25 0 16,25-25-16,-25 25 16,25-1-1,-25 1-15,25-25 16,-25 25 0,24-25-16,-24 25 15,25 0 16,-25-1-31,25 1 47,-25 0-15,25-25-17,-25 25-15,25-25 0,-25 25 16,0-1-1,24 1 17,-24 0-1,0 0-15,0 0-1,0-1 1,25 1-16,-25 0 15,0 0 17</inkml:trace>
  <inkml:trace contextRef="#ctx0" brushRef="#br0" timeOffset="65327.21">6896 8558 0,'25'0'32,"-50"0"93,0 0-125,0 0 31,0 0-16,25 24-15,-25 1 16,1-25-16,-1 25 16,-25 0-1,25 0 1,1-1-16,-1 1 16,0-25-16,25 25 15,-25-25-15,0 25 16,1 0 15,24-1-15,-25-24-1,25 25 1,0 0 15,0 0 63,25-25-78,-25 25-1,49-25-15,-24 0 16,0 0-1,0 0 1,-25 24 0,24-24 15,-24 25 31,-24 0-15,-1 0-31,-25-25 0,25 0-16,1 0 15,-26 0-15,25 0 16,0 25-16,1-25 15,-1 0 1,25 25-16,-25-25 16,25 24 93,0 1-46,0 0-32,0 0-16,0 0 1,0-1 0,25-24-16,-25 25 15,0 0 1,25-25 15,-25 25-31,0 0 63,24-25-63,-24 24 31,25-24-15,-25 25-1,25-25-15,0 0 31,0 0 16,-1 0 0,1 0-16,0 0 16,0 0-15,0 0-17,-1 0 16</inkml:trace>
  <inkml:trace contextRef="#ctx0" brushRef="#br0" timeOffset="66974.56">7789 5730 0,'0'25'63,"0"-1"-32,0 1-15,0 0-1,0 0 1,0 0-16,0 24 15,0-24-15,0 0 16,0 25-16,0-26 16,24 26-16,26 0 15,-50-1-15,50-49 16,-50 50-16,24-25 16,-24-1-1,25 1-15,0 0 16,0 25-16,0-26 15,0 26-15,-1 0 16,-24-1 0,25-49-16,-25 25 15,25 0-15,-25 0 16,25-1 0,-25 1-1,25-25-15,-25 25 16,0 0 31</inkml:trace>
  <inkml:trace contextRef="#ctx0" brushRef="#br0" timeOffset="69246.09">8682 6796 0,'-25'0'109,"0"0"-93,0 0 15,0 0-16,1 0 1,-26 25 0,50 0-1,-25-25 1,25 25-16,-25 0 0,1-25 16,24 25-16,-25-25 31,25 24-16,0 1 17,0 0 93,25 0-94,-1-25-31,1 0 31,0 0 32,-25 25 62,-25-25-110,0 24 1,1-24 0,-1 25-1,25 0 1,-25-25-1,25 25 1,-25-25 0,25 25 15,0-1 47,0 1-15,0 0-1,0 0 63,25-25-94,0 25 1,0-25-17,-25 24 1,24-24-16,1 0 47,0 0 31,0 0-31</inkml:trace>
  <inkml:trace contextRef="#ctx0" brushRef="#br0" timeOffset="85051.59">6970 7169 0,'25'0'79,"0"0"-33,-25-25 1,0 0-31,0 0 0,0 0-1,0 1 1,0-1 15,0 0-31,-25 0 31,0 25-15,0 0 0,1 0 15,-1 0-16,0 0 1,0 0 15,0 0 32,25 25-48,0 0 1,-25-25 15,25 25-31,0-1 16,-24 1 0,24 0 15,0 0-31,0 0 31,0-1 0,0 1 1,0 0-1,0 0 16,0 0-16,0-1 0,0 1 32,24-25-1,1 0-15,0 0 0,0 0 15,0 0-30,0 0-17,-25-25 1,24 25-16,-24-24 16,25 24-16,0 0 15,0 0 48,-25-25 62</inkml:trace>
  <inkml:trace contextRef="#ctx0" brushRef="#br0" timeOffset="86609.83">7441 7020 0,'0'25'188,"0"-1"-157,0 1-15,0 0-1,0 0 17,0 0-17,0-1 16,0 1 1,0 0 15,0 0-1,0 0 1,0-1-31,0 1 15,0 0-15,0 0-1,-24 0-15,24-1 16,0 1 15,-25 0-15,25 0 0,-25-25-1,25 25 16,0-1 1,0 1-1,0 0 0</inkml:trace>
  <inkml:trace contextRef="#ctx0" brushRef="#br0" timeOffset="88738.22">7466 7144 0,'25'0'31,"-25"-25"-15,25 0 0,0 0 31,-1 25-16,1 0 0,-25-24-31,25 24 16,0 0 15,0 0-15,-1 0-1,1 0 1,0 0-1,0 0 17,0 0 15,-1 0 15,-24 24 63,0 1-94,0 0 1,0 0 61,-24-25-46,24 25-16,-25-25 1,0 0 46,25 24-47,0 1-15,-25-25-1,0 0 1,1 25 0,-1-25 15,25 25-16,-25-25 1,0 0 0,25 25-1,-25-25 32,25 24-31,-24-24 31,-1 0 93</inkml:trace>
  <inkml:trace contextRef="#ctx0" brushRef="#br0" timeOffset="90854.46">7342 5804 0,'0'25'110,"0"0"-79,0 0 16,-25-25-47,25 25 15,0-1 17,0 1-17,0 0 1,-24 0-16,24 0 15,-25 24 1,25-24 0,0 0-16,0 0 15,0-1-15,-25-24 16,25 25-16,0 0 16,0 0-16,0 0 31,-25-25-31,25 24 31,0 1 63,0 0-94,-25-25 15,25 25 17,0 0-17,0-1 1,-24 1-16,24 0 16,0 0-1,0 0 16,0-1-15,0 1 31</inkml:trace>
  <inkml:trace contextRef="#ctx0" brushRef="#br0" timeOffset="92461.59">12452 5953 0,'0'25'78,"0"0"-62,0 0 15,0-1-15,-25-24 15,25 25-31,0 0 16,0 0-1,0 0 1,-25-1 0,25 1-1,0 0 1,0 0-1,0 0-15,-24-25 16,24 24 0,0 1 15,0 0 31</inkml:trace>
  <inkml:trace contextRef="#ctx0" brushRef="#br0" timeOffset="94919.27">5581 10170 0,'0'-25'47,"0"50"93,0 0-124,0 24-16,0 1 16,-25-25-1,25 24-15,0-24 16,-25 0-16,25 0 15,0 24 1,-24-24 0,-1-25-1,25 25 1,0 0 0,0 0 15,0-1 47,-25-24 0</inkml:trace>
  <inkml:trace contextRef="#ctx0" brushRef="#br0" timeOffset="96145.03">5308 10443 0,'0'0'0,"50"-25"109,24 25-109,1-25 16,24 0-16,74 25 16,51-24-16,-51 24 15,1 0-15,-75 0 16,0 0-16,-49 0 16,-25 0-16,24 0 15,-24 0 1,-74 0 249,24 0-249,-25 0 0,25 0-16,-24 0 15,-1 0-15,1 0 16,-26 0-16,50 0 16,1 0-16,-1 0 15,0 0-15,0 0 16,0 0 15</inkml:trace>
  <inkml:trace contextRef="#ctx0" brushRef="#br0" timeOffset="97598.17">8062 7565 0,'0'25'15,"-25"-25"1,25 25 15,-25 0-15,0 0-1,0-1 1,-24 26-16,24-25 16,0 0-16,-25-1 15,26 26-15,-26-50 16,25 50-16,-24-26 0,49 26 16,-50-50-16,50 25 15,-25-25-15,25 25 16,-25 0-1,25-1-15,0 1 32,-24-25-17,-1 0 1,25 25 0</inkml:trace>
  <inkml:trace contextRef="#ctx0" brushRef="#br0" timeOffset="99097.4">7640 7714 0,'25'0'31,"-1"0"16,1 0-31,0 0 0,0 0-1,0 0 1,-1 25 15,1-25 0,-25 25-15,0 0 0,25-25-1,-25 24 1,25 1-1,-25 0 1,25-25 0,-25 25-16,24-25 15,-24 25 1,0-1 31,25-24-47,-25 25 15,0 0 1,0 0 0,25-25-1,-25 25-15,0 0 16,0-1 0,25 1-1,-25 0 1,0 0 15,25-25-15</inkml:trace>
  <inkml:trace contextRef="#ctx0" brushRef="#br0" timeOffset="100727.8">7565 7888 0,'25'0'172,"0"0"-172,0-25 16,0 25-16,-1 0 15,1 0-15,0 0 16,0 0-16,0 0 16,-1 0 15,1 0 16,0 0 31,0 0-16,0 0 16,-1 0-46,1 0-17,0 0 1,0 0 0,0 25-1,0-25 16,-1 0 1</inkml:trace>
  <inkml:trace contextRef="#ctx0" brushRef="#br0" timeOffset="102821.38">7913 7541 0,'-25'0'15,"0"0"126,25 24-125,0 1 15,0 0-16,0 0 1,0 0 15,0-1 1,0 1-17,0 0 1,0 0 15,-25 0-15,25-1-1,0 1 1,0 0 0,0 0-1,0 0 1,0-1 15,0 1-15,-25-25-16,25 25 15,0 0 1,0 0 0,0 0 15,0-1 0,0 1 0,-24-25-31,24 25 219</inkml:trace>
  <inkml:trace contextRef="#ctx0" brushRef="#br0" timeOffset="122742.5">13816 10294 0,'-25'0'250,"25"25"-250,-24-25 16,-1 25-1,0-1 1,0-24 0,25 25-1,-49 0-15,24 0 16,-25 24-16,-24 1 16,49 0-16,-25-26 15,1 26-15,-1 0 16,1-26-16,-1 51 15,25-75-15,0 25 16,0-1 0,25 1-1,-24-25 1</inkml:trace>
  <inkml:trace contextRef="#ctx0" brushRef="#br0" timeOffset="124093.26">13246 10393 0,'0'25'157,"0"0"-142,25 0 1,-1-1-1,-24 1 1,25 0 0,-25 0-16,25 0 15,0-1 1,-25 1 0,25-25-1,-25 25-15,0 0 31,24-25-15,-24 25 15,0-1 16,0 1 16,25-25-48,-25 25 17,25-25-17,-25 25 79</inkml:trace>
  <inkml:trace contextRef="#ctx0" brushRef="#br0" timeOffset="125708.55">13047 10592 0,'25'0'78,"0"24"-62,-25 1-16,25-25 16,-1 0-16,1 25 15,0-25-15,0 25 16,0-25-1,0 0-15,-25 25 16,24-1-16,1-24 16,0 0-16,25 0 15,-26 25 1,1-25 0,0 0 15,0 0-16,0 0 48,-1 0 31</inkml:trace>
  <inkml:trace contextRef="#ctx0" brushRef="#br0" timeOffset="126838.53">13469 10393 0,'0'0'0,"-25"0"31,25 25-16,0 0 1,-25-25 15,25 25-31,0-1 32,-24-24-17,24 25 1,0 0-16,-25-25 15,25 25 1,0 0 0,0-1-1,0 1 1,0 0 0,0 0-1,0 0-15,-25-1 16,25 1-16,0 0 0,-25 25 15,0-1 1,25-24 0,0 0-1,0 0 17</inkml:trace>
  <inkml:trace contextRef="#ctx0" brushRef="#br0" timeOffset="129162.96">12055 7714 0,'0'25'78,"0"0"-47,-25 24-15,25-24 0,-25 25-16,1-25 15,24-1-15,-25 26 16,0 0-16,25-25 16,-25 24-16,0-24 15,25 0-15,-24 24 16,24-24 15,-25-25 0,25 25-31</inkml:trace>
  <inkml:trace contextRef="#ctx0" brushRef="#br0" timeOffset="130638.13">11757 8062 0,'25'0'312,"0"0"-280,0 0-17,0 0 1,-1 0 15,1 0 16,0 0-16,0 0 47,0 0-15,-1 0 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6:15.6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23986 8979 0,'-49'0'0,"-1"-49"16,-25 24-16,1 0 16,-25-25-1,24 26-15,1-1 0,0-25 16,24 25-16,0-24 16,26 24-16,-26 25 0,25 0 15,-24-25-15,24 0 16,-25 25-16,25-24 31,1 24-15,-1 0-1,-25 0 79,25 0-16,1 0-62,-1 0-16,-50 0 31,-24 0-31,-25 0 16,-25 49-16,75-24 0,-1-25 15,26 50-15,-26-26 16,-49 26 0,25 0-16,50-26 0,-1 1 15,-24 25-15,49-25 31,25-1 48,0 26 14,0 25-93,0 73 16,0-24-16,0-99 16,0 50-16,0 98 15,0-98-15,-25-1 16,0-49 15,25 0-31,25-1 94,25 26-94,-1-25 15,1-25-15,-1 25 16,-49-1-16,50-24 16,-25 25-1,0 0-15,24-25 0,1 0 16,-25 50-16,24-50 16,1 25-1,-1-1-15,-24-24 16,25 25-16,-1 0 0,-24-25 15,0 25-15,0-25 47,24 25-15,-24-25-17,25 24 1,-25 1-16,-1-25 15,1 0 1,25 50 15,-25-50-31,0 0 0,24 49 16,-24-49-16,25 0 16,-26 50-16,1-50 15,25 0-15,-25 25 16,74 24-16,-74-49 15,49 25-15,-24-25 32,-1 25-32,1 0 15,-25-25-15,-1 0 16,1 0 62,0 25-47,25-1-15,-26-24 0,1 0-16,-25 25 125,25-124 31,0-25-156,0 74 15,-1 50 1,26-124 0,-25 75-16,0-1 15,49 25 1,-74-24-16,50-26 0,-50 50 109,0 1-109,0-1 32,-25 25-17,0 0 16,0 0-15,25-25 0,0-25-1,0-24-15,0-25 16,0 74-16,0 0 0,0-49 16,0-50-16,0 99 46,0 0-46,0 0 47,0-74 141,0 74-173,0 1 17,0-26-32,0-49 31,0 24-31,0 50 0,0 1 47,0-1 140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6:28.7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9674 12030 0,'-25'0'125,"0"0"-109,-24 0-1,-1 0-15,0 0 16,1 0 0,24 0-1,-25-25 1,1 25 125,-1 0-141,25-24 15,-24-1 16,24 25-31,0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04.0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24309 6350 0,'-25'-50'62,"-25"50"-15,25 0-47,1-49 16,-1 49-1,-25 0 1,1-50 0,-1 50-16,0-49 0,26 24 15,-26 25-15,-25-25 16,51 0-16,-26 0 15,-74 1-15,25-26 0,24 25 16,-24-24 0,74 49-16,1-50 15,-1 50 1,0 0-16,-25 0 16,50-25-1,-24 0 1,-26 25 31,25 0-32,0 0 1,1 0-16,-26-25 16,25 25-16,0-24 15,1 24 1,-26 0-16,25 0 15,0-25 1,-24 25 0,24 0-16,-25 0 15,1 0 1,-26 0 0,-222 0-1,222 0-15,-49 0 16,99 49-16,-99 26 15,50-75-15,0 0 16,24 50 0,25-50-16,25 24 47,-25-24-47,25 50 15,-25 0-15,-49 74 16,49-50-1,0 0-15,1-24 0,-26 0 16,50-1 0,0-24-1,0 0 1,0 0 62,0-1-62,0 26-16,0 74 15,0-50-15,0-24 32,0-25-32,0 74 15,-50-74-15,50 0 78,25 24-62,0-49 0,0 0-16,74 50 31,-74-50-16,74 50 1,-74-26-16,0-24 16,24 25-1,-24-25 1,25 25-16,-25 0 16,24 0-16,-24-25 0,25 24 15,-26-24-15,1 0 31,25 25-31,-25-25 16,-1 25-16,26-25 0,0 25 16,-1 0-16,-24-25 15,0 24-15,0-24 16,-1 25 0,26 0-16,-25-25 0,49 25 15,-49 0-15,49 24 16,-24-49-16,0 0 15,-1 50-15,-24-25 16,0-25 0,25 0-16,-26 24 0,26-24 15,0 25-15,24 0 32,-49-25-32,0 0 15,49 25-15,-24 0 0,-26-25 16,26 0-1,24 24-15,-24 26 16,0-50 0,-1 0-1,-24 0-15,25 50 0,-26-50 16,1 0-16,0 0 0,0 0 16,0 0-1,24 49-15,1-49 16,0 50-1,-26-50 32,100-124-31,0-25-16,-24 25 16,-1-25-16,-25 0 31,1 1-31,-1 24 0,0 0 0,-49 74 15,0 0-15,-25 25 141,0 1-141,0-1 0,-25 25 16,0 0-16,1-25 15,-26 25 1,-24-50-16,49 26 0,0 24 16,-25 0-16,1 0 15,49-25-15,-50 25 0,25-25 16,1 25-16,-26-25 31,50 0-31,-25 25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16.28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9426 8235 0,'-50'0'125,"1"0"-125,-1 0 15,25 0 17,0 0 30,1 0 173,-1 0-189,0 0-14,-25-25-17,26 25 1,-1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22.55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11187 9599 0,'-25'0'172,"-25"-24"-141,26 24-31,-26-25 0,0 25 16,1-25 0,24 25 30,0-25-14,0 25-1,-24 0-15,-1-25-16,1 1 15,24 24 1,0 0-1,0 0-15,0 0 32,-24 0 108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6T09:18:3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25248 12093 0,'-27'0'375,"-29"-28"-375,1 1 15,-55-29-15,54 29 0,-54-1 16,-1-27-16,-110 0 16,83 0-16,-27-28 15,26 27-15,-26 29 16,82-1-16,28 1 16,-28-1-16,27 28 15,1 0-15,0 0 16,0 0-16,27 0 15,-27 28-15,0-1 16,27 28-16,0-55 16,1 83-16,-28 0 15,-1 0-15,1 0 16,27-56-16,1 56 16,-1 0-16,1 0 15,-1-56-15,0 56 16,28 0-16,-27-28 15,27 28-15,0 0 16,0-28-16,0 28 16,0 27-16,0 1 15,27 27-15,1 55 16,55 0-16,-28-27 0,28 27 16,0-82-1,0 27-15,-28-83 0,0 28 16,-55-55-16,28-1 15,-1-27-15,1 28 16,-28-1-16,28-27 16,-1 0-16,1 0 15,-1 0-15,1 0 16,27 0-16,28 0 16,55 0-16,0-27 15,56-1-15,54-27 16,29-28-16,27 28 15,-28-28-15,-83 28 16,-110 0-16,28-1 16,-56 29-16,0-28 15,-27 27-15,-1 0 16,1 28-16,-28-27 16,28 27-16,-28-28 15,27 28-15,-27-27 0,0-1 16,0 0-1,0-27-15,0 27 16,0-82-16,0 0 16,0-1-16,-27 56 15,27 0-15,-28 27 16,0 1-16,28-29 16,-27 29-1,-1 27-15,28-28 16,-28 0-16,1 28 15,-1 0-15,28-27 16,-55 27-16,27 0 16,1-55-16,27 27 15,-56 0-15,1 1 16,28-28-16,-29-1 16,29 56-16,27-27 15,-28-1-15,0 28 16,1-27-16,27-1 15,0 0 1,-28 28-16,28-27 16,0-1-1,0 1 1,28-1 0,-28 0 30,0 1 17,0 54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6T10:47:31.5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9401 10864 0,'0'-74'156,"-25"74"-141,-24-25 1,24 0 15,-50 1-31,51-1 16,-1 25 0,0 0 218,-25-50-218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6T09:18:44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23701 12617 0,'0'-27'281,"-27"27"-265,-1-28-16,28 1 16,0-1-1,-28 28 1,1 0-1,27-28-15,-28 28 16,1 0 31,-1-27-47,0 27 31,1-28-31,-1 28 16,0 0-16,-27-27 15,28 27-15,-29-28 16,29 28-16,-28-28 16,-1 28-16,29 0 15,-29 0-15,29 0 16,-1 0 0,1 0-16,-1 0 31,0 0-16,1 0 32,-1 0-15,0 0 14,1 0-30,-1 0 0,-27 0-1,27 28 1,1-28-16,-29 28 16,29-28-16,-28 0 15,27 0 1,28 27-16,-28 1 15,28-1 1,-27-27-16,-1 28 16,0 0-1,1-28-15,27 55 16,-28-55-16,28 27 16,-27 1-16,27 0 15,-28-28-15,0 27 16,1 1-1,27-1-15,-28-27 32,28 28-32,0 0 15,0-1-15,0 1 16,0-1 0,0 1-16,0 0 15,0-1 1,0 1 15,0 0-15,28-1 15,27-27-31,-27 55 16,54-27-16,29 27 15,55 28-15,-1 0 0,29-28 16,-84 0-16,1 0 15,-56-55-15,-27 28 16,-1 0-16,28-28 16,-55 27-16,28-27 15,0 0 1,-1 0 0,1 0-16,0 0 15,-1 0 1,1 0-1,-28-27 17,27-1-32,1 28 15,-28-55-15,28 0 0,-1 27 16,-27 0-16,0-27 16,28 0-16,-28 0 15,0 27-15,0-27 16,0 27-16,0 1 15,0-28-15,0 27 16,0 0 0,0 1 15,0-1-15,0 0-1,-28 28 63,1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5B0A3-5925-46EA-8446-5BF1873F1F4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45E3B-A0A1-40A1-9F6D-DE156BEF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358990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4082557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053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67855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244140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369276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757819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355660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460306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433404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8946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1420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419223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6246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254447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52154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71440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3200306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30179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9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733A-C780-4A1D-AC7A-2ADB535DDE2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7BB9-E8DF-4479-B64B-217F917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Syntax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Lexical Vs Syntactic Analysis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/>
              <a:t>Why use regular expressions to define the lexical syntax of a language?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Reasons: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Separating the syntactic structure of a language into lexical and non-lexical parts provides a convenient way of modularizing the front end of a compiler into two manageable-sized components.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The lexical rules of a language are frequently quite simple, and to describe them we do not need a notation as powerful as grammars.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Lexical Vs Syntactic Analysis..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Regular expressions </a:t>
            </a:r>
            <a:r>
              <a:rPr lang="en-US" dirty="0"/>
              <a:t>generally provide a more concise and easier-to-understand notation for tokens than grammars.</a:t>
            </a:r>
          </a:p>
          <a:p>
            <a:endParaRPr lang="en-US" dirty="0"/>
          </a:p>
          <a:p>
            <a:pPr lvl="1"/>
            <a:r>
              <a:rPr lang="en-US" dirty="0"/>
              <a:t>More efficient lexical analyzers can be constructed automatically  from regular expressions than from arbitrary grammars.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Regular expressions are most useful for describing the structure of constructs such as </a:t>
            </a:r>
            <a:r>
              <a:rPr lang="en-US" dirty="0">
                <a:solidFill>
                  <a:schemeClr val="accent1"/>
                </a:solidFill>
              </a:rPr>
              <a:t>identifiers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constants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keywords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white space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1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Lexical Vs Syntactic Analysis..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Context Free Grammars, on the other hand, are most useful for describing nested structures such as </a:t>
            </a:r>
            <a:r>
              <a:rPr lang="en-US" dirty="0">
                <a:solidFill>
                  <a:schemeClr val="accent1"/>
                </a:solidFill>
              </a:rPr>
              <a:t>balanced parentheses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matching begin-end's</a:t>
            </a:r>
            <a:r>
              <a:rPr lang="en-US" dirty="0"/>
              <a:t>, corresponding </a:t>
            </a:r>
            <a:r>
              <a:rPr lang="en-US" dirty="0">
                <a:solidFill>
                  <a:schemeClr val="accent1"/>
                </a:solidFill>
              </a:rPr>
              <a:t>if-then-else's</a:t>
            </a:r>
            <a:r>
              <a:rPr lang="en-US" dirty="0"/>
              <a:t>, and so on.</a:t>
            </a:r>
          </a:p>
          <a:p>
            <a:endParaRPr lang="en-US" dirty="0"/>
          </a:p>
          <a:p>
            <a:pPr lvl="1"/>
            <a:r>
              <a:rPr lang="en-US" dirty="0"/>
              <a:t>These </a:t>
            </a:r>
            <a:r>
              <a:rPr lang="en-US" dirty="0">
                <a:solidFill>
                  <a:schemeClr val="accent1"/>
                </a:solidFill>
              </a:rPr>
              <a:t>nested structures </a:t>
            </a:r>
            <a:r>
              <a:rPr lang="en-US" dirty="0"/>
              <a:t>cannot be described by regular expressions.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7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CFG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Grammars used to systematically describe the syntax of programming language constructs like expressions and statements.</a:t>
            </a:r>
          </a:p>
          <a:p>
            <a:endParaRPr lang="en-US" dirty="0"/>
          </a:p>
          <a:p>
            <a:pPr lvl="2">
              <a:buNone/>
            </a:pPr>
            <a:r>
              <a:rPr lang="en-US" b="1" dirty="0">
                <a:solidFill>
                  <a:schemeClr val="accent1"/>
                </a:solidFill>
              </a:rPr>
              <a:t>stmt  --&gt; if ( </a:t>
            </a:r>
            <a:r>
              <a:rPr lang="en-US" i="1" dirty="0" err="1">
                <a:solidFill>
                  <a:schemeClr val="accent1"/>
                </a:solidFill>
              </a:rPr>
              <a:t>expr</a:t>
            </a:r>
            <a:r>
              <a:rPr lang="en-US" b="1" dirty="0">
                <a:solidFill>
                  <a:schemeClr val="accent1"/>
                </a:solidFill>
              </a:rPr>
              <a:t> ) </a:t>
            </a:r>
            <a:r>
              <a:rPr lang="en-US" i="1" dirty="0">
                <a:solidFill>
                  <a:schemeClr val="accent1"/>
                </a:solidFill>
              </a:rPr>
              <a:t>stmt</a:t>
            </a:r>
            <a:r>
              <a:rPr lang="en-US" b="1" dirty="0">
                <a:solidFill>
                  <a:schemeClr val="accent1"/>
                </a:solidFill>
              </a:rPr>
              <a:t> else </a:t>
            </a:r>
            <a:r>
              <a:rPr lang="en-US" i="1" dirty="0">
                <a:solidFill>
                  <a:schemeClr val="accent1"/>
                </a:solidFill>
              </a:rPr>
              <a:t>stmt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syntactic variable </a:t>
            </a:r>
            <a:r>
              <a:rPr lang="en-US" dirty="0">
                <a:solidFill>
                  <a:schemeClr val="accent1"/>
                </a:solidFill>
              </a:rPr>
              <a:t>stmt</a:t>
            </a:r>
            <a:r>
              <a:rPr lang="en-US" dirty="0"/>
              <a:t> is used to denote statements and variable </a:t>
            </a:r>
            <a:r>
              <a:rPr lang="en-US" dirty="0" err="1">
                <a:solidFill>
                  <a:schemeClr val="accent1"/>
                </a:solidFill>
              </a:rPr>
              <a:t>expr</a:t>
            </a:r>
            <a:r>
              <a:rPr lang="en-US" dirty="0"/>
              <a:t> to denote expressions.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Other productions then define precisely what an </a:t>
            </a:r>
            <a:r>
              <a:rPr lang="en-US" dirty="0" err="1">
                <a:solidFill>
                  <a:schemeClr val="accent1"/>
                </a:solidFill>
              </a:rPr>
              <a:t>expr</a:t>
            </a:r>
            <a:r>
              <a:rPr lang="en-US" dirty="0"/>
              <a:t> is and what else a </a:t>
            </a:r>
            <a:r>
              <a:rPr lang="en-US" dirty="0">
                <a:solidFill>
                  <a:schemeClr val="accent1"/>
                </a:solidFill>
              </a:rPr>
              <a:t>stmt</a:t>
            </a:r>
            <a:r>
              <a:rPr lang="en-US" dirty="0"/>
              <a:t> can be.</a:t>
            </a:r>
          </a:p>
          <a:p>
            <a:endParaRPr lang="en-US" dirty="0"/>
          </a:p>
          <a:p>
            <a:r>
              <a:rPr lang="en-US" dirty="0"/>
              <a:t>A language generated by a (context-free) grammar is called a </a:t>
            </a:r>
            <a:r>
              <a:rPr lang="en-US" i="1" dirty="0"/>
              <a:t>context free language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7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CFG Definition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/>
              <a:t>Context-free grammar (grammar ) consists of terminals, non-terminals, a start symbol, and productions.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Terminals: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basic components found by the </a:t>
            </a:r>
            <a:r>
              <a:rPr lang="en-US" dirty="0" err="1"/>
              <a:t>lexer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are sometimes called token names, i.e., the first component of the token as produced by the </a:t>
            </a:r>
            <a:r>
              <a:rPr lang="en-US" dirty="0" err="1"/>
              <a:t>lexer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Non-terminals:</a:t>
            </a:r>
          </a:p>
          <a:p>
            <a:pPr lvl="1"/>
            <a:r>
              <a:rPr lang="en-US" dirty="0"/>
              <a:t>Syntactic variables that denote sets of strings.</a:t>
            </a:r>
          </a:p>
          <a:p>
            <a:pPr lvl="1"/>
            <a:r>
              <a:rPr lang="en-US" dirty="0"/>
              <a:t>The sets of strings denoted by non-terminals help define the language generated by the grammar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5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CFG Definition..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Start Symbol: </a:t>
            </a:r>
          </a:p>
          <a:p>
            <a:pPr lvl="1"/>
            <a:r>
              <a:rPr lang="en-US" dirty="0"/>
              <a:t>A non-terminal that forms the root of the parse tree.</a:t>
            </a:r>
          </a:p>
          <a:p>
            <a:pPr lvl="1"/>
            <a:r>
              <a:rPr lang="en-US" dirty="0"/>
              <a:t>Conventionally, the productions for the start symbol are listed first.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Productions:</a:t>
            </a:r>
          </a:p>
          <a:p>
            <a:pPr lvl="1"/>
            <a:r>
              <a:rPr lang="en-US" dirty="0"/>
              <a:t>The productions of a grammar specify the manner in which the terminals and non-terminals can be combined to form strings.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production consists of: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nonterminal</a:t>
            </a:r>
            <a:r>
              <a:rPr lang="en-US" dirty="0"/>
              <a:t> called the head or left side of the production, this production defines some of the strings denoted by the 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2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CFG Definition..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The symbol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Sometimes ::= has been used in place of the arrow.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A body or right side consisting of zero or more terminals and non-terminals. </a:t>
            </a:r>
            <a:br>
              <a:rPr lang="en-US" dirty="0"/>
            </a:br>
            <a:endParaRPr lang="en-US" dirty="0"/>
          </a:p>
          <a:p>
            <a:pPr marL="914400" lvl="1" indent="-457200">
              <a:buNone/>
            </a:pPr>
            <a:r>
              <a:rPr lang="en-US" dirty="0"/>
              <a:t>	The components of the body describe one way in which strings of the non-terminal at the head can be constructed.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03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472" y="535529"/>
            <a:ext cx="8156410" cy="570253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630" spc="-5" dirty="0"/>
              <a:t>CFGs </a:t>
            </a:r>
            <a:r>
              <a:rPr sz="3630" spc="-9" dirty="0"/>
              <a:t>for Programming</a:t>
            </a:r>
            <a:r>
              <a:rPr sz="3630" spc="-68" dirty="0"/>
              <a:t> </a:t>
            </a:r>
            <a:r>
              <a:rPr sz="3630" spc="-5" dirty="0"/>
              <a:t>Languages</a:t>
            </a:r>
            <a:endParaRPr sz="363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62805" y="1381059"/>
          <a:ext cx="5048986" cy="5218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222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BLOCK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260"/>
                        </a:lnSpc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→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60325" algn="ctr">
                        <a:lnSpc>
                          <a:spcPts val="2380"/>
                        </a:lnSpc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26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ts val="2380"/>
                        </a:lnSpc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b="1" spc="-6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STMTS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25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STMTS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2375"/>
                        </a:lnSpc>
                        <a:spcBef>
                          <a:spcPts val="919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→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60325" algn="ctr">
                        <a:lnSpc>
                          <a:spcPts val="2375"/>
                        </a:lnSpc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375"/>
                        </a:lnSpc>
                        <a:spcBef>
                          <a:spcPts val="919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37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</a:t>
                      </a:r>
                      <a:r>
                        <a:rPr sz="1800" b="1" spc="-70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STMTS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5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STMT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616" marB="0"/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→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ts val="2365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ts val="2365"/>
                        </a:lnSpc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616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-58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BLOCK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-59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BLOCK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do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BLOCK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800" b="1" spc="-7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ts val="2365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BLOCK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ts val="2365"/>
                        </a:lnSpc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…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106616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34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→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ts val="237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L="104775" marR="1790700">
                        <a:lnSpc>
                          <a:spcPct val="103299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identifier  constant 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 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 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ts val="237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...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9681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7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CFG Definition..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pPr marL="514350" indent="-457200"/>
            <a:r>
              <a:rPr lang="en-US" dirty="0"/>
              <a:t>Expression Grammar</a:t>
            </a:r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/>
              <a:t>Terminals: 		</a:t>
            </a:r>
            <a:r>
              <a:rPr lang="en-US" b="1" dirty="0">
                <a:solidFill>
                  <a:schemeClr val="accent1"/>
                </a:solidFill>
              </a:rPr>
              <a:t>id  +  -  *  /  ( )</a:t>
            </a:r>
          </a:p>
          <a:p>
            <a:pPr marL="514350" indent="-457200"/>
            <a:r>
              <a:rPr lang="en-US" dirty="0"/>
              <a:t>Non-Terminals:		</a:t>
            </a:r>
            <a:r>
              <a:rPr lang="en-US" b="1" dirty="0">
                <a:solidFill>
                  <a:schemeClr val="accent1"/>
                </a:solidFill>
              </a:rPr>
              <a:t>expression, term, factor</a:t>
            </a:r>
          </a:p>
          <a:p>
            <a:pPr marL="514350" indent="-457200"/>
            <a:r>
              <a:rPr lang="en-US" dirty="0"/>
              <a:t>Start Symbol:</a:t>
            </a:r>
            <a:r>
              <a:rPr lang="en-US" b="1" dirty="0">
                <a:solidFill>
                  <a:schemeClr val="accent1"/>
                </a:solidFill>
              </a:rPr>
              <a:t>		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8229" y="1963105"/>
            <a:ext cx="3873534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46399"/>
              </p:ext>
            </p:extLst>
          </p:nvPr>
        </p:nvGraphicFramePr>
        <p:xfrm>
          <a:off x="294907" y="2249811"/>
          <a:ext cx="5048986" cy="1830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34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→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R="97155" algn="r">
                        <a:lnSpc>
                          <a:spcPts val="237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|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106039" marB="0"/>
                </a:tc>
                <a:tc>
                  <a:txBody>
                    <a:bodyPr/>
                    <a:lstStyle/>
                    <a:p>
                      <a:pPr marL="104775" marR="1790700">
                        <a:lnSpc>
                          <a:spcPct val="103299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identifier  constant 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 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  EXPR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800" b="1" spc="-7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DejaVu Serif"/>
                          <a:cs typeface="DejaVu Serif"/>
                        </a:rPr>
                        <a:t>EXPR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L="104775">
                        <a:lnSpc>
                          <a:spcPts val="237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...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9681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5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Notational Conventions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/>
              <a:t>Notational conventions for grammars: </a:t>
            </a:r>
          </a:p>
          <a:p>
            <a:r>
              <a:rPr lang="en-US" dirty="0"/>
              <a:t>These symbols are terminals: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(a) Lowercase letters early in the alphabet, such as a, b, c.</a:t>
            </a:r>
          </a:p>
          <a:p>
            <a:pPr lvl="1">
              <a:buNone/>
            </a:pPr>
            <a:r>
              <a:rPr lang="en-US" dirty="0"/>
              <a:t>(b) Operator symbols such as +, *, and so on.</a:t>
            </a:r>
          </a:p>
          <a:p>
            <a:pPr lvl="1">
              <a:buNone/>
            </a:pPr>
            <a:r>
              <a:rPr lang="en-US" dirty="0"/>
              <a:t>(c) Punctuation symbols such as parentheses, comma, and so on.</a:t>
            </a:r>
          </a:p>
          <a:p>
            <a:pPr lvl="1">
              <a:buNone/>
            </a:pPr>
            <a:r>
              <a:rPr lang="en-US" dirty="0"/>
              <a:t>(d) The digits 0, 1, . . . , 9.</a:t>
            </a:r>
          </a:p>
          <a:p>
            <a:pPr lvl="1">
              <a:buNone/>
            </a:pPr>
            <a:r>
              <a:rPr lang="en-US" dirty="0"/>
              <a:t>(e) Boldface strings such as </a:t>
            </a:r>
            <a:r>
              <a:rPr lang="en-US" b="1" dirty="0"/>
              <a:t>id</a:t>
            </a:r>
            <a:r>
              <a:rPr lang="en-US" dirty="0"/>
              <a:t> or </a:t>
            </a:r>
            <a:r>
              <a:rPr lang="en-US" b="1" dirty="0"/>
              <a:t>if</a:t>
            </a:r>
            <a:r>
              <a:rPr lang="en-US" dirty="0"/>
              <a:t>, each of which represents a single terminal symbol.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5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programming language has precise rules that prescribe the syntactic structure of well-formed programs. </a:t>
            </a:r>
          </a:p>
          <a:p>
            <a:r>
              <a:rPr lang="en-US" dirty="0"/>
              <a:t>In C, for example, a program is made up of functions, a function out of declarations and statements, a statement out of expressions, and so on.</a:t>
            </a:r>
          </a:p>
          <a:p>
            <a:r>
              <a:rPr lang="en-IN" dirty="0"/>
              <a:t>These rules are required to be defined by some grammar.</a:t>
            </a:r>
          </a:p>
        </p:txBody>
      </p:sp>
    </p:spTree>
    <p:extLst>
      <p:ext uri="{BB962C8B-B14F-4D97-AF65-F5344CB8AC3E}">
        <p14:creationId xmlns:p14="http://schemas.microsoft.com/office/powerpoint/2010/main" val="189822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Notational Conventions..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These symbols are non-terminals: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(a) Uppercase letters early in the alphabet, such as A, B, C.</a:t>
            </a:r>
          </a:p>
          <a:p>
            <a:pPr lvl="1">
              <a:buNone/>
            </a:pPr>
            <a:r>
              <a:rPr lang="en-US" dirty="0"/>
              <a:t>(b) The letter S, which, when it appears, is usually the start symbol.</a:t>
            </a:r>
          </a:p>
          <a:p>
            <a:pPr lvl="1">
              <a:buNone/>
            </a:pPr>
            <a:r>
              <a:rPr lang="en-US" dirty="0"/>
              <a:t>(c) Lowercase, italic names such as </a:t>
            </a:r>
            <a:r>
              <a:rPr lang="en-US" i="1" dirty="0" err="1"/>
              <a:t>expr</a:t>
            </a:r>
            <a:r>
              <a:rPr lang="en-US" dirty="0"/>
              <a:t> or </a:t>
            </a:r>
            <a:r>
              <a:rPr lang="en-US" i="1" dirty="0"/>
              <a:t>stmt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(d) When discussing programming constructs, uppercase letters may be used to represent non-terminals for the constructs.</a:t>
            </a:r>
            <a:br>
              <a:rPr lang="en-US" dirty="0"/>
            </a:br>
            <a:r>
              <a:rPr lang="en-US" dirty="0"/>
              <a:t>For example, non-terminals for expressions, terms, and factors are often represented by E, T, and F,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1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Notational Conventions…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Uppercase letters late in the alphabet, such as X, Y, Z, represent grammar symbols, that is, either non-terminals or terminals.</a:t>
            </a:r>
          </a:p>
          <a:p>
            <a:endParaRPr lang="en-US" dirty="0"/>
          </a:p>
          <a:p>
            <a:r>
              <a:rPr lang="en-US" dirty="0"/>
              <a:t>Lowercase letters late in the alphabet , chiefly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... ,</a:t>
            </a:r>
            <a:r>
              <a:rPr lang="en-US" i="1" dirty="0"/>
              <a:t>z</a:t>
            </a:r>
            <a:r>
              <a:rPr lang="en-US" dirty="0"/>
              <a:t>, represent (possibly empty) strings of terminals.</a:t>
            </a:r>
          </a:p>
          <a:p>
            <a:endParaRPr lang="en-US" dirty="0"/>
          </a:p>
          <a:p>
            <a:r>
              <a:rPr lang="en-US" dirty="0"/>
              <a:t>Lowercase Greek letters, represents  (possibly empty) strings of grammar symbols. </a:t>
            </a:r>
          </a:p>
          <a:p>
            <a:endParaRPr lang="en-US" dirty="0"/>
          </a:p>
          <a:p>
            <a:r>
              <a:rPr lang="en-US" dirty="0"/>
              <a:t>A set of productions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r>
              <a:rPr lang="en-US" dirty="0"/>
              <a:t> ,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r>
              <a:rPr lang="en-US" dirty="0"/>
              <a:t> ,…,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baseline="-25000" dirty="0"/>
              <a:t>k</a:t>
            </a:r>
            <a:r>
              <a:rPr lang="en-US" dirty="0"/>
              <a:t> with a common head A (call them A-productions) , may be written as</a:t>
            </a:r>
            <a:br>
              <a:rPr lang="en-US" dirty="0"/>
            </a:br>
            <a:r>
              <a:rPr lang="en-US" dirty="0"/>
              <a:t>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baseline="-25000" dirty="0"/>
              <a:t>1</a:t>
            </a:r>
            <a:r>
              <a:rPr lang="en-US" dirty="0"/>
              <a:t> | </a:t>
            </a:r>
            <a:r>
              <a:rPr lang="el-GR" dirty="0"/>
              <a:t>α</a:t>
            </a:r>
            <a:r>
              <a:rPr lang="en-US" baseline="-25000" dirty="0"/>
              <a:t>2</a:t>
            </a:r>
            <a:r>
              <a:rPr lang="en-US" dirty="0"/>
              <a:t> ,…, |</a:t>
            </a:r>
            <a:r>
              <a:rPr lang="el-GR" dirty="0"/>
              <a:t>α</a:t>
            </a:r>
            <a:r>
              <a:rPr lang="en-US" baseline="-25000" dirty="0"/>
              <a:t>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000160" y="6072120"/>
              <a:ext cx="2581200" cy="143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0800" y="6062760"/>
                <a:ext cx="259992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27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Notational Conventions…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grammar we defined earlier using notations: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247" y="2939739"/>
            <a:ext cx="5562600" cy="149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466" y="2939739"/>
            <a:ext cx="3873534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862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Graphical representation of start symbol </a:t>
            </a:r>
            <a:r>
              <a:rPr lang="en-IN" dirty="0">
                <a:solidFill>
                  <a:srgbClr val="FF0000"/>
                </a:solidFill>
              </a:rPr>
              <a:t>derives</a:t>
            </a:r>
            <a:r>
              <a:rPr lang="en-IN" dirty="0"/>
              <a:t> a string in a language</a:t>
            </a:r>
          </a:p>
          <a:p>
            <a:r>
              <a:rPr lang="en-IN" dirty="0"/>
              <a:t>And now we have to look at derivations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7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Derivations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/>
              <a:t>Assume we have a production A → α. </a:t>
            </a:r>
          </a:p>
          <a:p>
            <a:pPr lvl="1"/>
            <a:r>
              <a:rPr lang="en-US" dirty="0"/>
              <a:t>We would then say that A derives α and write  </a:t>
            </a:r>
            <a:r>
              <a:rPr lang="en-US" dirty="0">
                <a:solidFill>
                  <a:schemeClr val="accent1"/>
                </a:solidFill>
              </a:rPr>
              <a:t>A ⇒ α</a:t>
            </a:r>
          </a:p>
          <a:p>
            <a:pPr lvl="1"/>
            <a:endParaRPr lang="en-US" dirty="0"/>
          </a:p>
          <a:p>
            <a:r>
              <a:rPr lang="en-US" dirty="0"/>
              <a:t>We generalize this. If, in addition, β and γ are strings, we say that β</a:t>
            </a:r>
            <a:r>
              <a:rPr lang="en-US" dirty="0" err="1"/>
              <a:t>Aγ</a:t>
            </a:r>
            <a:r>
              <a:rPr lang="en-US" dirty="0"/>
              <a:t> derives </a:t>
            </a:r>
            <a:r>
              <a:rPr lang="en-US" dirty="0" err="1"/>
              <a:t>βαγ</a:t>
            </a:r>
            <a:r>
              <a:rPr lang="en-US" dirty="0"/>
              <a:t> and write </a:t>
            </a:r>
            <a:br>
              <a:rPr lang="en-US" dirty="0"/>
            </a:br>
            <a:r>
              <a:rPr lang="en-US" dirty="0"/>
              <a:t>					</a:t>
            </a:r>
            <a:r>
              <a:rPr lang="en-US" dirty="0" err="1">
                <a:solidFill>
                  <a:schemeClr val="accent1"/>
                </a:solidFill>
              </a:rPr>
              <a:t>βAγ</a:t>
            </a:r>
            <a:r>
              <a:rPr lang="en-US" dirty="0">
                <a:solidFill>
                  <a:schemeClr val="accent1"/>
                </a:solidFill>
              </a:rPr>
              <a:t> ⇒ </a:t>
            </a:r>
            <a:r>
              <a:rPr lang="en-US" dirty="0" err="1">
                <a:solidFill>
                  <a:schemeClr val="accent1"/>
                </a:solidFill>
              </a:rPr>
              <a:t>βαγ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We generalize further. If α derives β and β derives γ, we say </a:t>
            </a:r>
            <a:r>
              <a:rPr lang="el-GR" dirty="0"/>
              <a:t>α </a:t>
            </a:r>
            <a:r>
              <a:rPr lang="en-US" dirty="0"/>
              <a:t>derives γ and write</a:t>
            </a:r>
            <a:br>
              <a:rPr lang="en-US" dirty="0"/>
            </a:br>
            <a:r>
              <a:rPr lang="en-US" dirty="0"/>
              <a:t>					</a:t>
            </a:r>
            <a:r>
              <a:rPr lang="el-GR" dirty="0">
                <a:solidFill>
                  <a:schemeClr val="accent1"/>
                </a:solidFill>
              </a:rPr>
              <a:t>α</a:t>
            </a:r>
            <a:r>
              <a:rPr lang="en-US" dirty="0">
                <a:solidFill>
                  <a:schemeClr val="accent1"/>
                </a:solidFill>
              </a:rPr>
              <a:t>   ⇒*  z</a:t>
            </a:r>
          </a:p>
          <a:p>
            <a:pPr lvl="1"/>
            <a:r>
              <a:rPr lang="en-US" dirty="0"/>
              <a:t>Means drives in zero or more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84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Derivations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Formal definition of zero or more definitions: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α ⇒* α, for any string α.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If α ⇒* β and β ⇒ γ, then α ⇒* γ.</a:t>
            </a:r>
          </a:p>
          <a:p>
            <a:endParaRPr lang="en-US" dirty="0"/>
          </a:p>
          <a:p>
            <a:r>
              <a:rPr lang="en-US" dirty="0"/>
              <a:t>If S is the start symbol and S ⇒* α, we say α is a </a:t>
            </a:r>
            <a:r>
              <a:rPr lang="en-US" i="1" dirty="0"/>
              <a:t>sentential form</a:t>
            </a:r>
            <a:r>
              <a:rPr lang="en-US" dirty="0"/>
              <a:t> of the grammar.</a:t>
            </a:r>
          </a:p>
          <a:p>
            <a:endParaRPr lang="en-US" dirty="0"/>
          </a:p>
          <a:p>
            <a:pPr lvl="1"/>
            <a:r>
              <a:rPr lang="en-US" dirty="0"/>
              <a:t>A sentential form may contain non-terminals and terminals. </a:t>
            </a:r>
          </a:p>
          <a:p>
            <a:pPr lvl="1"/>
            <a:r>
              <a:rPr lang="en-US" dirty="0"/>
              <a:t>If it contains only terminals it is a </a:t>
            </a:r>
            <a:r>
              <a:rPr lang="en-US" i="1" dirty="0"/>
              <a:t>sentence</a:t>
            </a:r>
            <a:r>
              <a:rPr lang="en-US" dirty="0"/>
              <a:t> of the grammar and the </a:t>
            </a:r>
            <a:r>
              <a:rPr lang="en-US" i="1" dirty="0"/>
              <a:t>language generated</a:t>
            </a:r>
            <a:r>
              <a:rPr lang="en-US" dirty="0"/>
              <a:t> by a grammar G, L(G), is the set of sentences.</a:t>
            </a:r>
          </a:p>
          <a:p>
            <a:endParaRPr lang="en-US" dirty="0"/>
          </a:p>
          <a:p>
            <a:r>
              <a:rPr lang="en-US" dirty="0"/>
              <a:t>Two grammars generating the same language are called </a:t>
            </a:r>
            <a:r>
              <a:rPr lang="en-US" i="1" dirty="0"/>
              <a:t>equivalent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1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Derivations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/>
              <a:t>Ex:	 </a:t>
            </a:r>
            <a:r>
              <a:rPr lang="en-US" b="1" dirty="0">
                <a:solidFill>
                  <a:schemeClr val="accent1"/>
                </a:solidFill>
              </a:rPr>
              <a:t>E → E + E | E * E | ( E ) | id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We see that id + id is a sentence. Indeed it can be derived in two ways from the start symbol E. </a:t>
            </a:r>
          </a:p>
          <a:p>
            <a:pPr lvl="1">
              <a:buNone/>
            </a:pPr>
            <a:r>
              <a:rPr lang="en-US" dirty="0"/>
              <a:t>E ⇒ E + E ⇒ id + E ⇒ id + id </a:t>
            </a:r>
            <a:r>
              <a:rPr lang="en-US"/>
              <a:t>	E </a:t>
            </a:r>
            <a:r>
              <a:rPr lang="en-US" dirty="0"/>
              <a:t>⇒ E + E ⇒ E + id ⇒ id + id</a:t>
            </a:r>
          </a:p>
          <a:p>
            <a:pPr lvl="1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In the first derivation, we replaced the leftmost non-terminal by the body of a production having the non-terminal as head. This is called a </a:t>
            </a:r>
            <a:r>
              <a:rPr lang="en-US" i="1" dirty="0">
                <a:solidFill>
                  <a:schemeClr val="accent1"/>
                </a:solidFill>
              </a:rPr>
              <a:t>leftmost derivation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Similarly the second derivation in which the rightmost non-terminal is replaced is called a </a:t>
            </a:r>
            <a:r>
              <a:rPr lang="en-US" i="1" dirty="0">
                <a:solidFill>
                  <a:schemeClr val="accent1"/>
                </a:solidFill>
              </a:rPr>
              <a:t>rightmost derivation</a:t>
            </a:r>
            <a:r>
              <a:rPr lang="en-US" dirty="0"/>
              <a:t> or a </a:t>
            </a:r>
            <a:r>
              <a:rPr lang="en-US" i="1" dirty="0">
                <a:solidFill>
                  <a:schemeClr val="accent1"/>
                </a:solidFill>
              </a:rPr>
              <a:t>canonical derivation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45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 back to parse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Graphical representation of start symbol </a:t>
            </a:r>
            <a:r>
              <a:rPr lang="en-IN" dirty="0">
                <a:solidFill>
                  <a:schemeClr val="tx2"/>
                </a:solidFill>
              </a:rPr>
              <a:t>derives </a:t>
            </a:r>
            <a:r>
              <a:rPr lang="en-IN" dirty="0"/>
              <a:t>a string in a language</a:t>
            </a:r>
          </a:p>
          <a:p>
            <a:r>
              <a:rPr lang="en-IN" dirty="0"/>
              <a:t>Root of tree is always labelled with start symbol</a:t>
            </a:r>
          </a:p>
          <a:p>
            <a:r>
              <a:rPr lang="en-IN" dirty="0"/>
              <a:t>Each leaf of the parse tree will be a terminal(token from lexical analysis</a:t>
            </a:r>
          </a:p>
          <a:p>
            <a:r>
              <a:rPr lang="en-IN" dirty="0"/>
              <a:t>Each interior node is labelled by a non terminal</a:t>
            </a:r>
          </a:p>
          <a:p>
            <a:r>
              <a:rPr lang="en-IN" dirty="0"/>
              <a:t>The leaves of a parse tree when read from left to right form the yield of the tree.</a:t>
            </a:r>
          </a:p>
          <a:p>
            <a:r>
              <a:rPr lang="en-IN" dirty="0"/>
              <a:t>Let parse a*(</a:t>
            </a:r>
            <a:r>
              <a:rPr lang="en-IN" dirty="0" err="1"/>
              <a:t>b+c</a:t>
            </a:r>
            <a:r>
              <a:rPr lang="en-IN" dirty="0"/>
              <a:t>) using leftmost derivations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888" y="5820316"/>
            <a:ext cx="4371211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78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8799" y="503689"/>
            <a:ext cx="3048064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spc="-36" dirty="0">
                <a:solidFill>
                  <a:srgbClr val="3B3B3B"/>
                </a:solidFill>
                <a:latin typeface="DejaVu Serif"/>
                <a:cs typeface="DejaVu Serif"/>
              </a:rPr>
              <a:t>Parse</a:t>
            </a:r>
            <a:r>
              <a:rPr sz="3993" spc="-86" dirty="0">
                <a:solidFill>
                  <a:srgbClr val="3B3B3B"/>
                </a:solidFill>
                <a:latin typeface="DejaVu Serif"/>
                <a:cs typeface="DejaVu Serif"/>
              </a:rPr>
              <a:t> </a:t>
            </a:r>
            <a:r>
              <a:rPr sz="3993" spc="-5" dirty="0">
                <a:solidFill>
                  <a:srgbClr val="3B3B3B"/>
                </a:solidFill>
                <a:latin typeface="DejaVu Serif"/>
                <a:cs typeface="DejaVu Serif"/>
              </a:rPr>
              <a:t>Trees</a:t>
            </a:r>
            <a:endParaRPr sz="3993">
              <a:latin typeface="DejaVu Serif"/>
              <a:cs typeface="DejaVu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1527" y="1801522"/>
            <a:ext cx="223029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744261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1527" y="1801522"/>
            <a:ext cx="223029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15176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grammars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are known as productions </a:t>
            </a:r>
          </a:p>
          <a:p>
            <a:r>
              <a:rPr lang="en-IN" dirty="0"/>
              <a:t>And collection of productions form a grammar.</a:t>
            </a:r>
          </a:p>
          <a:p>
            <a:r>
              <a:rPr lang="en-IN" dirty="0"/>
              <a:t>We will come back to this in a bit…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54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1334140" cy="89699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3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1229592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1334140" cy="89699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3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1255211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619410" cy="1339484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354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1354043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619410" cy="1339484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354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62067" y="2697096"/>
            <a:ext cx="622407" cy="3112034"/>
            <a:chOff x="4343400" y="2971800"/>
            <a:chExt cx="685800" cy="3429000"/>
          </a:xfrm>
        </p:grpSpPr>
        <p:sp>
          <p:nvSpPr>
            <p:cNvPr id="16" name="object 16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86300" y="2971800"/>
              <a:ext cx="0" cy="2816860"/>
            </a:xfrm>
            <a:custGeom>
              <a:avLst/>
              <a:gdLst/>
              <a:ahLst/>
              <a:cxnLst/>
              <a:rect l="l" t="t" r="r" b="b"/>
              <a:pathLst>
                <a:path h="2816860">
                  <a:moveTo>
                    <a:pt x="0" y="0"/>
                  </a:moveTo>
                  <a:lnTo>
                    <a:pt x="0" y="2816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46316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92035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lang="en-IN" sz="2360" b="1" spc="-5" dirty="0">
                <a:solidFill>
                  <a:srgbClr val="3B3B3B"/>
                </a:solidFill>
                <a:latin typeface="Courier New"/>
                <a:cs typeface="Courier New"/>
              </a:rPr>
              <a:t>id</a:t>
            </a:r>
            <a:endParaRPr sz="236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9006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619410" cy="179480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354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9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62067" y="2697096"/>
            <a:ext cx="622407" cy="3112034"/>
            <a:chOff x="4343400" y="2971800"/>
            <a:chExt cx="685800" cy="3429000"/>
          </a:xfrm>
        </p:grpSpPr>
        <p:sp>
          <p:nvSpPr>
            <p:cNvPr id="16" name="object 16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86300" y="2971800"/>
              <a:ext cx="0" cy="2816860"/>
            </a:xfrm>
            <a:custGeom>
              <a:avLst/>
              <a:gdLst/>
              <a:ahLst/>
              <a:cxnLst/>
              <a:rect l="l" t="t" r="r" b="b"/>
              <a:pathLst>
                <a:path h="2816860">
                  <a:moveTo>
                    <a:pt x="0" y="0"/>
                  </a:moveTo>
                  <a:lnTo>
                    <a:pt x="0" y="2816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46316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92035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lang="en-IN" sz="2360" b="1" spc="-5" dirty="0">
                <a:solidFill>
                  <a:srgbClr val="3B3B3B"/>
                </a:solidFill>
                <a:latin typeface="Courier New"/>
                <a:cs typeface="Courier New"/>
              </a:rPr>
              <a:t>id</a:t>
            </a:r>
            <a:endParaRPr sz="236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1620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619410" cy="179480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354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9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62067" y="5246658"/>
            <a:ext cx="1244813" cy="562471"/>
            <a:chOff x="4343400" y="5781040"/>
            <a:chExt cx="1371600" cy="619760"/>
          </a:xfrm>
        </p:grpSpPr>
        <p:sp>
          <p:nvSpPr>
            <p:cNvPr id="14" name="object 14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31690" y="5781040"/>
              <a:ext cx="793750" cy="162560"/>
            </a:xfrm>
            <a:custGeom>
              <a:avLst/>
              <a:gdLst/>
              <a:ahLst/>
              <a:cxnLst/>
              <a:rect l="l" t="t" r="r" b="b"/>
              <a:pathLst>
                <a:path w="7937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  <a:path w="793750" h="162560">
                  <a:moveTo>
                    <a:pt x="793750" y="0"/>
                  </a:moveTo>
                  <a:lnTo>
                    <a:pt x="685800" y="0"/>
                  </a:lnTo>
                  <a:lnTo>
                    <a:pt x="740410" y="162560"/>
                  </a:lnTo>
                  <a:lnTo>
                    <a:pt x="793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492035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lang="en-IN" sz="2360" b="1" spc="-5" dirty="0">
                <a:solidFill>
                  <a:srgbClr val="3B3B3B"/>
                </a:solidFill>
                <a:latin typeface="Courier New"/>
                <a:cs typeface="Courier New"/>
              </a:rPr>
              <a:t>id</a:t>
            </a:r>
            <a:endParaRPr sz="236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4248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*</a:t>
            </a:r>
            <a:endParaRPr sz="236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34125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809013" cy="2250118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8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32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49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62067" y="5246658"/>
            <a:ext cx="1244813" cy="562471"/>
            <a:chOff x="4343400" y="5781040"/>
            <a:chExt cx="1371600" cy="619760"/>
          </a:xfrm>
        </p:grpSpPr>
        <p:sp>
          <p:nvSpPr>
            <p:cNvPr id="14" name="object 14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31690" y="5781040"/>
              <a:ext cx="793750" cy="162560"/>
            </a:xfrm>
            <a:custGeom>
              <a:avLst/>
              <a:gdLst/>
              <a:ahLst/>
              <a:cxnLst/>
              <a:rect l="l" t="t" r="r" b="b"/>
              <a:pathLst>
                <a:path w="7937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  <a:path w="793750" h="162560">
                  <a:moveTo>
                    <a:pt x="793750" y="0"/>
                  </a:moveTo>
                  <a:lnTo>
                    <a:pt x="685800" y="0"/>
                  </a:lnTo>
                  <a:lnTo>
                    <a:pt x="740410" y="162560"/>
                  </a:lnTo>
                  <a:lnTo>
                    <a:pt x="793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492035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lang="en-IN" sz="2360" b="1" spc="-5" dirty="0">
                <a:solidFill>
                  <a:srgbClr val="3B3B3B"/>
                </a:solidFill>
                <a:latin typeface="Courier New"/>
                <a:cs typeface="Courier New"/>
              </a:rPr>
              <a:t>id</a:t>
            </a:r>
            <a:endParaRPr sz="236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4248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*</a:t>
            </a:r>
            <a:endParaRPr sz="236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1622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19" y="1676348"/>
            <a:ext cx="1809013" cy="2250118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8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32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49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982596" cy="2905141"/>
            <a:chOff x="6004559" y="2742564"/>
            <a:chExt cx="1082675" cy="3201035"/>
          </a:xfrm>
        </p:grpSpPr>
        <p:sp>
          <p:nvSpPr>
            <p:cNvPr id="17" name="object 1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573525" y="2489050"/>
            <a:ext cx="1245390" cy="3320079"/>
            <a:chOff x="7771765" y="2742564"/>
            <a:chExt cx="1372235" cy="3658235"/>
          </a:xfrm>
        </p:grpSpPr>
        <p:sp>
          <p:nvSpPr>
            <p:cNvPr id="20" name="object 20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2400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64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4" name="object 24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09058"/>
              </p:ext>
            </p:extLst>
          </p:nvPr>
        </p:nvGraphicFramePr>
        <p:xfrm>
          <a:off x="5462067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" name="object 29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7813440" y="3080880"/>
              <a:ext cx="821880" cy="7502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4080" y="3071520"/>
                <a:ext cx="840600" cy="7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153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2584717" cy="2705435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2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5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45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(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2" b="1" spc="1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982596" cy="2905141"/>
            <a:chOff x="6004559" y="2742564"/>
            <a:chExt cx="1082675" cy="3201035"/>
          </a:xfrm>
        </p:grpSpPr>
        <p:sp>
          <p:nvSpPr>
            <p:cNvPr id="17" name="object 1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573525" y="2489050"/>
            <a:ext cx="1245390" cy="3320079"/>
            <a:chOff x="7771765" y="2742564"/>
            <a:chExt cx="1372235" cy="3658235"/>
          </a:xfrm>
        </p:grpSpPr>
        <p:sp>
          <p:nvSpPr>
            <p:cNvPr id="20" name="object 20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2400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64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4" name="object 24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14958"/>
              </p:ext>
            </p:extLst>
          </p:nvPr>
        </p:nvGraphicFramePr>
        <p:xfrm>
          <a:off x="5462067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" name="object 29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6062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2584717" cy="2705435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2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5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45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(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2" b="1" spc="1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7" name="object 7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0" name="object 20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0" name="object 30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37954"/>
              </p:ext>
            </p:extLst>
          </p:nvPr>
        </p:nvGraphicFramePr>
        <p:xfrm>
          <a:off x="5462067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7329287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74101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51694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8" name="object 38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/>
              <p14:cNvContentPartPr/>
              <p14:nvPr/>
            </p14:nvContentPartPr>
            <p14:xfrm>
              <a:off x="3277080" y="4304160"/>
              <a:ext cx="205920" cy="270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7720" y="4294800"/>
                <a:ext cx="22464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99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Tasks of a Parser 1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IN" dirty="0"/>
              <a:t>Parsing is a process of determining that a stream of tokens can be generated by a particular grammar.</a:t>
            </a:r>
            <a:endParaRPr lang="en-US" dirty="0"/>
          </a:p>
          <a:p>
            <a:r>
              <a:rPr lang="en-US" dirty="0"/>
              <a:t>The parser obtains a string of tokens from the lexical analyzer &amp; verifies that the string of token can be generated by the grammar for the source language.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9083" y="3733800"/>
            <a:ext cx="659268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1066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29069" cy="3160752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29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44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(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2" b="1" spc="4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7" name="object 7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0" name="object 20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0" name="object 30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3523"/>
              </p:ext>
            </p:extLst>
          </p:nvPr>
        </p:nvGraphicFramePr>
        <p:xfrm>
          <a:off x="5462067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7329287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74101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51694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8" name="object 38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595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29069" cy="3160752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29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44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(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2" b="1" spc="4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7" name="object 7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0" name="object 20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1" name="object 31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67313"/>
              </p:ext>
            </p:extLst>
          </p:nvPr>
        </p:nvGraphicFramePr>
        <p:xfrm>
          <a:off x="5462067" y="5394192"/>
          <a:ext cx="2489628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 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329287" y="4356847"/>
          <a:ext cx="1867220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7" name="object 37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8560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29069" cy="3616069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29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44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(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2" b="1" spc="4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86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7" name="object 7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0" name="object 20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1" name="object 31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36428"/>
              </p:ext>
            </p:extLst>
          </p:nvPr>
        </p:nvGraphicFramePr>
        <p:xfrm>
          <a:off x="5462067" y="5394192"/>
          <a:ext cx="2489628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329287" y="4356847"/>
          <a:ext cx="1867220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7" name="object 37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6912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29069" cy="3616069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29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44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(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2" b="1" spc="4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86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1478280" cy="162560"/>
            </a:xfrm>
            <a:custGeom>
              <a:avLst/>
              <a:gdLst/>
              <a:ahLst/>
              <a:cxnLst/>
              <a:rect l="l" t="t" r="r" b="b"/>
              <a:pathLst>
                <a:path w="14782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14782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14229"/>
              </p:ext>
            </p:extLst>
          </p:nvPr>
        </p:nvGraphicFramePr>
        <p:xfrm>
          <a:off x="5462067" y="5394192"/>
          <a:ext cx="3112035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9196507" y="5394192"/>
            <a:ext cx="622407" cy="34624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41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7329287" y="4356847"/>
          <a:ext cx="1867219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3141092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3016944" cy="4071386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29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44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(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2" b="1" spc="5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d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8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5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1478280" cy="162560"/>
            </a:xfrm>
            <a:custGeom>
              <a:avLst/>
              <a:gdLst/>
              <a:ahLst/>
              <a:cxnLst/>
              <a:rect l="l" t="t" r="r" b="b"/>
              <a:pathLst>
                <a:path w="14782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14782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77555"/>
              </p:ext>
            </p:extLst>
          </p:nvPr>
        </p:nvGraphicFramePr>
        <p:xfrm>
          <a:off x="5462067" y="5394192"/>
          <a:ext cx="3112035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9196507" y="5394192"/>
            <a:ext cx="622407" cy="34624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41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7329287" y="4356847"/>
          <a:ext cx="1867219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2858246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3016944" cy="4071386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29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9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2042" b="1" spc="-44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(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 Op</a:t>
            </a:r>
            <a:r>
              <a:rPr sz="2042" b="1" spc="5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85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5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97145"/>
              </p:ext>
            </p:extLst>
          </p:nvPr>
        </p:nvGraphicFramePr>
        <p:xfrm>
          <a:off x="5462067" y="5394192"/>
          <a:ext cx="4356849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875763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0540" y="476795"/>
            <a:ext cx="3048064" cy="125338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spc="-36" dirty="0">
                <a:solidFill>
                  <a:srgbClr val="3B3B3B"/>
                </a:solidFill>
                <a:latin typeface="DejaVu Serif"/>
                <a:cs typeface="DejaVu Serif"/>
              </a:rPr>
              <a:t>Parse</a:t>
            </a:r>
            <a:r>
              <a:rPr sz="3993" spc="-86" dirty="0">
                <a:solidFill>
                  <a:srgbClr val="3B3B3B"/>
                </a:solidFill>
                <a:latin typeface="DejaVu Serif"/>
                <a:cs typeface="DejaVu Serif"/>
              </a:rPr>
              <a:t> </a:t>
            </a:r>
            <a:r>
              <a:rPr sz="3993" spc="-5" dirty="0">
                <a:solidFill>
                  <a:srgbClr val="3B3B3B"/>
                </a:solidFill>
                <a:latin typeface="DejaVu Serif"/>
                <a:cs typeface="DejaVu Serif"/>
              </a:rPr>
              <a:t>Trees</a:t>
            </a:r>
            <a:endParaRPr lang="en-IN" sz="3993" spc="-5" dirty="0">
              <a:solidFill>
                <a:srgbClr val="3B3B3B"/>
              </a:solidFill>
              <a:latin typeface="DejaVu Serif"/>
              <a:cs typeface="DejaVu Serif"/>
            </a:endParaRPr>
          </a:p>
          <a:p>
            <a:pPr marL="11527">
              <a:spcBef>
                <a:spcPts val="91"/>
              </a:spcBef>
            </a:pPr>
            <a:r>
              <a:rPr lang="en-IN" sz="3993" spc="-5" dirty="0">
                <a:solidFill>
                  <a:srgbClr val="3B3B3B"/>
                </a:solidFill>
                <a:latin typeface="DejaVu Serif"/>
                <a:cs typeface="DejaVu Serif"/>
              </a:rPr>
              <a:t>Rightmost</a:t>
            </a:r>
            <a:endParaRPr sz="3993" dirty="0">
              <a:latin typeface="DejaVu Serif"/>
              <a:cs typeface="DejaVu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1527" y="1801522"/>
            <a:ext cx="223029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581834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1527" y="1801522"/>
            <a:ext cx="223029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418930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1334140" cy="89699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3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949397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1334140" cy="89699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3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7706160" y="2062800"/>
              <a:ext cx="1206000" cy="8218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6800" y="2053440"/>
                <a:ext cx="122472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62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of a Parser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Report syntactic errors</a:t>
            </a:r>
          </a:p>
          <a:p>
            <a:r>
              <a:rPr lang="en-IN" dirty="0"/>
              <a:t>Recover from errors</a:t>
            </a:r>
          </a:p>
          <a:p>
            <a:r>
              <a:rPr lang="en-IN" dirty="0"/>
              <a:t>With minimal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74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1663785" cy="1339484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9" name="object 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1254124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1663785" cy="1339484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73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706881" y="2489050"/>
            <a:ext cx="1245390" cy="3320079"/>
            <a:chOff x="5715000" y="2742564"/>
            <a:chExt cx="1372235" cy="3658235"/>
          </a:xfrm>
        </p:grpSpPr>
        <p:sp>
          <p:nvSpPr>
            <p:cNvPr id="20" name="object 2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6057900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573525" y="2489050"/>
            <a:ext cx="1245390" cy="3320079"/>
            <a:chOff x="7771765" y="2742564"/>
            <a:chExt cx="1372235" cy="3658235"/>
          </a:xfrm>
        </p:grpSpPr>
        <p:sp>
          <p:nvSpPr>
            <p:cNvPr id="25" name="object 25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7772400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87464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6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/>
              <p14:cNvContentPartPr/>
              <p14:nvPr/>
            </p14:nvContentPartPr>
            <p14:xfrm>
              <a:off x="3259440" y="2955600"/>
              <a:ext cx="134280" cy="9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0080" y="2946240"/>
                <a:ext cx="15300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664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455625" cy="179480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9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0" name="object 10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7" name="object 17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706881" y="2489050"/>
            <a:ext cx="1245390" cy="3320079"/>
            <a:chOff x="5715000" y="2742564"/>
            <a:chExt cx="1372235" cy="3658235"/>
          </a:xfrm>
        </p:grpSpPr>
        <p:sp>
          <p:nvSpPr>
            <p:cNvPr id="20" name="object 2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6057900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573525" y="2489050"/>
            <a:ext cx="1245390" cy="3320079"/>
            <a:chOff x="7771765" y="2742564"/>
            <a:chExt cx="1372235" cy="3658235"/>
          </a:xfrm>
        </p:grpSpPr>
        <p:sp>
          <p:nvSpPr>
            <p:cNvPr id="25" name="object 25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7772400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874649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6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/>
              <p14:cNvContentPartPr/>
              <p14:nvPr/>
            </p14:nvContentPartPr>
            <p14:xfrm>
              <a:off x="3804120" y="3402360"/>
              <a:ext cx="223560" cy="536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4760" y="3393000"/>
                <a:ext cx="24228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513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455625" cy="1794801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9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13" name="object 13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29287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4101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51694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9" name="object 1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26" name="object 26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9" name="object 29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5" name="object 35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7" name="object 37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6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6779847-BAEA-22D0-190A-3DAD2A1BA62E}"/>
                  </a:ext>
                </a:extLst>
              </p14:cNvPr>
              <p14:cNvContentPartPr/>
              <p14:nvPr/>
            </p14:nvContentPartPr>
            <p14:xfrm>
              <a:off x="8234280" y="4144680"/>
              <a:ext cx="1123920" cy="1033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6779847-BAEA-22D0-190A-3DAD2A1BA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4920" y="4135320"/>
                <a:ext cx="1142640" cy="10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1243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726487" cy="2250118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67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8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196507" y="5394192"/>
            <a:ext cx="622407" cy="414938"/>
            <a:chOff x="8458200" y="5943600"/>
            <a:chExt cx="685800" cy="457200"/>
          </a:xfrm>
        </p:grpSpPr>
        <p:sp>
          <p:nvSpPr>
            <p:cNvPr id="13" name="object 13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29287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4101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51694" y="4356847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9" name="object 1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26" name="object 26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9" name="object 29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5" name="object 35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455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0" y="0"/>
                  </a:moveTo>
                  <a:lnTo>
                    <a:pt x="53339" y="162560"/>
                  </a:lnTo>
                  <a:lnTo>
                    <a:pt x="1079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7" name="object 37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6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/>
              <p14:cNvContentPartPr/>
              <p14:nvPr/>
            </p14:nvContentPartPr>
            <p14:xfrm>
              <a:off x="3277080" y="3830760"/>
              <a:ext cx="107640" cy="806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7720" y="3821400"/>
                <a:ext cx="1263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08C7234-DF4A-089B-F533-541259E72124}"/>
                  </a:ext>
                </a:extLst>
              </p14:cNvPr>
              <p14:cNvContentPartPr/>
              <p14:nvPr/>
            </p14:nvContentPartPr>
            <p14:xfrm>
              <a:off x="7985520" y="4442760"/>
              <a:ext cx="557280" cy="457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08C7234-DF4A-089B-F533-541259E721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6160" y="4433400"/>
                <a:ext cx="57600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656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726487" cy="2250118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67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8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574101" y="5394192"/>
            <a:ext cx="1244813" cy="414938"/>
            <a:chOff x="7772400" y="5943600"/>
            <a:chExt cx="1371600" cy="457200"/>
          </a:xfrm>
        </p:grpSpPr>
        <p:sp>
          <p:nvSpPr>
            <p:cNvPr id="13" name="object 13"/>
            <p:cNvSpPr/>
            <p:nvPr/>
          </p:nvSpPr>
          <p:spPr>
            <a:xfrm>
              <a:off x="7772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2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329287" y="4356847"/>
          <a:ext cx="1867220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9" name="object 1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26" name="object 26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9" name="object 29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5" name="object 35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7" name="object 37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6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04068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lang="en-IN" sz="2360" b="1" spc="-5" dirty="0">
                <a:solidFill>
                  <a:srgbClr val="3B3B3B"/>
                </a:solidFill>
                <a:latin typeface="Courier New"/>
                <a:cs typeface="Courier New"/>
              </a:rPr>
              <a:t>id</a:t>
            </a:r>
            <a:endParaRPr sz="236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3464640" y="3902400"/>
              <a:ext cx="268200" cy="896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5280" y="3893040"/>
                <a:ext cx="28692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745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2726487" cy="2705435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67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8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9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574101" y="5394192"/>
            <a:ext cx="1244813" cy="414938"/>
            <a:chOff x="7772400" y="5943600"/>
            <a:chExt cx="1371600" cy="457200"/>
          </a:xfrm>
        </p:grpSpPr>
        <p:sp>
          <p:nvSpPr>
            <p:cNvPr id="13" name="object 13"/>
            <p:cNvSpPr/>
            <p:nvPr/>
          </p:nvSpPr>
          <p:spPr>
            <a:xfrm>
              <a:off x="7772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24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84582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329287" y="4356847"/>
          <a:ext cx="1867220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19" name="object 19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26" name="object 26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29" name="object 29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5" name="object 35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7" name="object 37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6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04068" y="5421330"/>
            <a:ext cx="562471" cy="3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lang="en-IN" sz="2360" b="1" spc="-5" dirty="0">
                <a:solidFill>
                  <a:srgbClr val="3B3B3B"/>
                </a:solidFill>
                <a:latin typeface="Courier New"/>
                <a:cs typeface="Courier New"/>
              </a:rPr>
              <a:t>id</a:t>
            </a:r>
            <a:endParaRPr sz="236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06282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6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8882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9"/>
            <a:ext cx="2726487" cy="2705435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95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67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86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9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95542"/>
              </p:ext>
            </p:extLst>
          </p:nvPr>
        </p:nvGraphicFramePr>
        <p:xfrm>
          <a:off x="7951694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4" name="object 14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329287" y="4356847"/>
          <a:ext cx="1867219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26" name="object 26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33" name="object 33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6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/>
              <p14:cNvContentPartPr/>
              <p14:nvPr/>
            </p14:nvContentPartPr>
            <p14:xfrm>
              <a:off x="3250440" y="3857760"/>
              <a:ext cx="152280" cy="180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1080" y="3848400"/>
                <a:ext cx="171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C022905-5D5A-9920-0454-9214E067C9BF}"/>
                  </a:ext>
                </a:extLst>
              </p14:cNvPr>
              <p14:cNvContentPartPr/>
              <p14:nvPr/>
            </p14:nvContentPartPr>
            <p14:xfrm>
              <a:off x="7339320" y="4164480"/>
              <a:ext cx="477360" cy="626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C022905-5D5A-9920-0454-9214E067C9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9960" y="4155120"/>
                <a:ext cx="496080" cy="6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584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71715" cy="3160752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2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97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2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(int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int)</a:t>
            </a:r>
            <a:endParaRPr sz="204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6881" y="5394192"/>
            <a:ext cx="622407" cy="414938"/>
            <a:chOff x="5715000" y="5943600"/>
            <a:chExt cx="685800" cy="457200"/>
          </a:xfrm>
        </p:grpSpPr>
        <p:sp>
          <p:nvSpPr>
            <p:cNvPr id="10" name="object 10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59436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457200"/>
                  </a:lnTo>
                  <a:lnTo>
                    <a:pt x="342900" y="457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51694" y="5394192"/>
          <a:ext cx="1867221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4" name="object 14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329287" y="4356847"/>
          <a:ext cx="1867219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26" name="object 26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33" name="object 33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16655" y="5421330"/>
            <a:ext cx="20343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528"/>
              </a:lnSpc>
            </a:pPr>
            <a:r>
              <a:rPr sz="2360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6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/>
              <p14:cNvContentPartPr/>
              <p14:nvPr/>
            </p14:nvContentPartPr>
            <p14:xfrm>
              <a:off x="2741400" y="4777560"/>
              <a:ext cx="286200" cy="806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040" y="4768200"/>
                <a:ext cx="30492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2670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95106"/>
              </p:ext>
            </p:extLst>
          </p:nvPr>
        </p:nvGraphicFramePr>
        <p:xfrm>
          <a:off x="6706880" y="5394192"/>
          <a:ext cx="3112035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71715" cy="3160752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97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0" name="object 10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23" name="object 23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30" name="object 30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4994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/>
              <a:t>Once an error is detected, how should the parser recover?</a:t>
            </a:r>
          </a:p>
          <a:p>
            <a:pPr lvl="1"/>
            <a:r>
              <a:rPr lang="en-US" dirty="0"/>
              <a:t>The simplest approach is for the parser to quit with an informative error message when it detects the first error.</a:t>
            </a:r>
          </a:p>
          <a:p>
            <a:r>
              <a:rPr lang="en-US" b="1" dirty="0"/>
              <a:t>Error Recovering Strategies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1"/>
                </a:solidFill>
              </a:rPr>
              <a:t>Trivial Approach: No Recovery</a:t>
            </a:r>
          </a:p>
          <a:p>
            <a:pPr lvl="1"/>
            <a:r>
              <a:rPr lang="en-US" dirty="0"/>
              <a:t>Print an error message when parsing cannot continue and then terminate parsing.</a:t>
            </a:r>
          </a:p>
          <a:p>
            <a:r>
              <a:rPr lang="en-US" dirty="0">
                <a:solidFill>
                  <a:schemeClr val="accent1"/>
                </a:solidFill>
              </a:rPr>
              <a:t>Panic-Mode Recovery</a:t>
            </a:r>
          </a:p>
          <a:p>
            <a:pPr lvl="1"/>
            <a:r>
              <a:rPr lang="en-US" dirty="0"/>
              <a:t>The parser discards input until it encounters a </a:t>
            </a:r>
            <a:r>
              <a:rPr lang="en-US" i="1" dirty="0"/>
              <a:t>synchronizing token</a:t>
            </a:r>
            <a:r>
              <a:rPr lang="en-US" dirty="0"/>
              <a:t>. These tokens are chosen so that the parser can make a fresh beginning. Good examples are ; and }.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13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8064"/>
              </p:ext>
            </p:extLst>
          </p:nvPr>
        </p:nvGraphicFramePr>
        <p:xfrm>
          <a:off x="6706880" y="5394192"/>
          <a:ext cx="3112035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71715" cy="3616069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97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  <a:tabLst>
                <a:tab pos="701965" algn="l"/>
              </a:tabLst>
            </a:pPr>
            <a:r>
              <a:rPr sz="2042" spc="14" dirty="0">
                <a:latin typeface="DejaVu Serif"/>
                <a:cs typeface="DejaVu Serif"/>
              </a:rPr>
              <a:t>⇒</a:t>
            </a:r>
            <a:r>
              <a:rPr sz="2042" spc="263" dirty="0"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	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6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7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47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74922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Op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0" name="object 10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23" name="object 23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30" name="object 30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23626168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2871715" cy="3616069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72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97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  <a:tabLst>
                <a:tab pos="701965" algn="l"/>
              </a:tabLst>
            </a:pPr>
            <a:r>
              <a:rPr sz="2042" spc="14" dirty="0">
                <a:latin typeface="DejaVu Serif"/>
                <a:cs typeface="DejaVu Serif"/>
              </a:rPr>
              <a:t>⇒</a:t>
            </a:r>
            <a:r>
              <a:rPr sz="2042" spc="263" dirty="0"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	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6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462067" y="2282158"/>
          <a:ext cx="1244813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94081"/>
              </p:ext>
            </p:extLst>
          </p:nvPr>
        </p:nvGraphicFramePr>
        <p:xfrm>
          <a:off x="6084474" y="5394192"/>
          <a:ext cx="3734442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4137393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3016944" cy="4071386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54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96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47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  <a:tabLst>
                <a:tab pos="701965" algn="l"/>
              </a:tabLst>
            </a:pPr>
            <a:r>
              <a:rPr sz="2042" spc="14" dirty="0">
                <a:latin typeface="DejaVu Serif"/>
                <a:cs typeface="DejaVu Serif"/>
              </a:rPr>
              <a:t>⇒</a:t>
            </a:r>
            <a:r>
              <a:rPr sz="2042" spc="263" dirty="0"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	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5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462067" y="2282158"/>
          <a:ext cx="1244813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35563"/>
              </p:ext>
            </p:extLst>
          </p:nvPr>
        </p:nvGraphicFramePr>
        <p:xfrm>
          <a:off x="6084474" y="5394192"/>
          <a:ext cx="3734442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4404978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799" y="475129"/>
            <a:ext cx="3048064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36" dirty="0"/>
              <a:t>Parse</a:t>
            </a:r>
            <a:r>
              <a:rPr spc="-86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120" y="1676348"/>
            <a:ext cx="3016944" cy="4071386"/>
          </a:xfrm>
          <a:prstGeom prst="rect">
            <a:avLst/>
          </a:prstGeom>
        </p:spPr>
        <p:txBody>
          <a:bodyPr vert="horz" wrap="square" lIns="0" tIns="138889" rIns="0" bIns="0" rtlCol="0">
            <a:spAutoFit/>
          </a:bodyPr>
          <a:lstStyle/>
          <a:p>
            <a:pPr marL="346372">
              <a:spcBef>
                <a:spcPts val="1094"/>
              </a:spcBef>
            </a:pP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solidFill>
                  <a:srgbClr val="3B3B3B"/>
                </a:solidFill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100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endParaRPr sz="2042" dirty="0">
              <a:latin typeface="DejaVu Serif"/>
              <a:cs typeface="DejaVu Serif"/>
            </a:endParaRPr>
          </a:p>
          <a:p>
            <a:pPr marL="11527">
              <a:spcBef>
                <a:spcPts val="1007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31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54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E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</a:t>
            </a:r>
            <a:r>
              <a:rPr sz="2042" b="1" spc="-458" dirty="0">
                <a:solidFill>
                  <a:srgbClr val="FF0000"/>
                </a:solidFill>
                <a:latin typeface="DejaVu Serif"/>
                <a:cs typeface="DejaVu Serif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042" b="1" spc="5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96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44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 </a:t>
            </a:r>
            <a:r>
              <a:rPr sz="2042" b="1" spc="9" dirty="0">
                <a:solidFill>
                  <a:srgbClr val="FF0000"/>
                </a:solidFill>
                <a:latin typeface="DejaVu Serif"/>
                <a:cs typeface="DejaVu Serif"/>
              </a:rPr>
              <a:t>Op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47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  <a:tabLst>
                <a:tab pos="701965" algn="l"/>
              </a:tabLst>
            </a:pPr>
            <a:r>
              <a:rPr sz="2042" spc="14" dirty="0">
                <a:latin typeface="DejaVu Serif"/>
                <a:cs typeface="DejaVu Serif"/>
              </a:rPr>
              <a:t>⇒</a:t>
            </a:r>
            <a:r>
              <a:rPr sz="2042" spc="263" dirty="0">
                <a:latin typeface="DejaVu Serif"/>
                <a:cs typeface="DejaVu Serif"/>
              </a:rPr>
              <a:t> </a:t>
            </a:r>
            <a:r>
              <a:rPr sz="2042" b="1" spc="14" dirty="0">
                <a:solidFill>
                  <a:srgbClr val="FF0000"/>
                </a:solidFill>
                <a:latin typeface="DejaVu Serif"/>
                <a:cs typeface="DejaVu Serif"/>
              </a:rPr>
              <a:t>E	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  <a:p>
            <a:pPr marL="11527">
              <a:spcBef>
                <a:spcPts val="1135"/>
              </a:spcBef>
            </a:pPr>
            <a:r>
              <a:rPr sz="2042" spc="14" dirty="0">
                <a:latin typeface="DejaVu Serif"/>
                <a:cs typeface="DejaVu Serif"/>
              </a:rPr>
              <a:t>⇒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* 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9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2042" b="1" spc="-522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2042" b="1" spc="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04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47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169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3271" y="1659175"/>
            <a:ext cx="2489627" cy="622983"/>
            <a:chOff x="4686300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5372100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317490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795520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79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1828799"/>
              <a:ext cx="1910080" cy="636270"/>
            </a:xfrm>
            <a:custGeom>
              <a:avLst/>
              <a:gdLst/>
              <a:ahLst/>
              <a:cxnLst/>
              <a:rect l="l" t="t" r="r" b="b"/>
              <a:pathLst>
                <a:path w="1910079" h="636269">
                  <a:moveTo>
                    <a:pt x="0" y="0"/>
                  </a:moveTo>
                  <a:lnTo>
                    <a:pt x="191007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8050" y="2411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69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13336" y="2697096"/>
            <a:ext cx="97971" cy="622407"/>
            <a:chOff x="7374890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742950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48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9674" y="2489050"/>
            <a:ext cx="2586446" cy="2905141"/>
            <a:chOff x="600455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66890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949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488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91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949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289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789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1028700" y="0"/>
                  </a:moveTo>
                  <a:lnTo>
                    <a:pt x="973881" y="2223"/>
                  </a:lnTo>
                  <a:lnTo>
                    <a:pt x="920631" y="8894"/>
                  </a:lnTo>
                  <a:lnTo>
                    <a:pt x="868945" y="20012"/>
                  </a:lnTo>
                  <a:lnTo>
                    <a:pt x="818817" y="35576"/>
                  </a:lnTo>
                  <a:lnTo>
                    <a:pt x="770240" y="55588"/>
                  </a:lnTo>
                  <a:lnTo>
                    <a:pt x="723210" y="80046"/>
                  </a:lnTo>
                  <a:lnTo>
                    <a:pt x="677719" y="108950"/>
                  </a:lnTo>
                  <a:lnTo>
                    <a:pt x="633762" y="142301"/>
                  </a:lnTo>
                  <a:lnTo>
                    <a:pt x="591334" y="180098"/>
                  </a:lnTo>
                  <a:lnTo>
                    <a:pt x="550428" y="222340"/>
                  </a:lnTo>
                  <a:lnTo>
                    <a:pt x="511039" y="269029"/>
                  </a:lnTo>
                  <a:lnTo>
                    <a:pt x="473160" y="320163"/>
                  </a:lnTo>
                  <a:lnTo>
                    <a:pt x="436786" y="375743"/>
                  </a:lnTo>
                  <a:lnTo>
                    <a:pt x="401911" y="435768"/>
                  </a:lnTo>
                  <a:lnTo>
                    <a:pt x="368529" y="500238"/>
                  </a:lnTo>
                  <a:lnTo>
                    <a:pt x="336634" y="569154"/>
                  </a:lnTo>
                  <a:lnTo>
                    <a:pt x="321243" y="605278"/>
                  </a:lnTo>
                  <a:lnTo>
                    <a:pt x="306221" y="642514"/>
                  </a:lnTo>
                  <a:lnTo>
                    <a:pt x="291568" y="680861"/>
                  </a:lnTo>
                  <a:lnTo>
                    <a:pt x="277283" y="720319"/>
                  </a:lnTo>
                  <a:lnTo>
                    <a:pt x="263366" y="760888"/>
                  </a:lnTo>
                  <a:lnTo>
                    <a:pt x="249815" y="802569"/>
                  </a:lnTo>
                  <a:lnTo>
                    <a:pt x="236630" y="845360"/>
                  </a:lnTo>
                  <a:lnTo>
                    <a:pt x="223810" y="889263"/>
                  </a:lnTo>
                  <a:lnTo>
                    <a:pt x="211355" y="934276"/>
                  </a:lnTo>
                  <a:lnTo>
                    <a:pt x="199264" y="980401"/>
                  </a:lnTo>
                  <a:lnTo>
                    <a:pt x="187535" y="1027637"/>
                  </a:lnTo>
                  <a:lnTo>
                    <a:pt x="176169" y="1075984"/>
                  </a:lnTo>
                  <a:lnTo>
                    <a:pt x="165164" y="1125442"/>
                  </a:lnTo>
                  <a:lnTo>
                    <a:pt x="154520" y="1176010"/>
                  </a:lnTo>
                  <a:lnTo>
                    <a:pt x="144237" y="1227690"/>
                  </a:lnTo>
                  <a:lnTo>
                    <a:pt x="134312" y="1280481"/>
                  </a:lnTo>
                  <a:lnTo>
                    <a:pt x="124746" y="1334382"/>
                  </a:lnTo>
                  <a:lnTo>
                    <a:pt x="115538" y="1389395"/>
                  </a:lnTo>
                  <a:lnTo>
                    <a:pt x="106687" y="1445518"/>
                  </a:lnTo>
                  <a:lnTo>
                    <a:pt x="98193" y="1502753"/>
                  </a:lnTo>
                  <a:lnTo>
                    <a:pt x="90054" y="1561098"/>
                  </a:lnTo>
                  <a:lnTo>
                    <a:pt x="82270" y="1620554"/>
                  </a:lnTo>
                  <a:lnTo>
                    <a:pt x="74841" y="1681121"/>
                  </a:lnTo>
                  <a:lnTo>
                    <a:pt x="67764" y="1742798"/>
                  </a:lnTo>
                  <a:lnTo>
                    <a:pt x="61041" y="1805587"/>
                  </a:lnTo>
                  <a:lnTo>
                    <a:pt x="54669" y="1869486"/>
                  </a:lnTo>
                  <a:lnTo>
                    <a:pt x="48649" y="1934496"/>
                  </a:lnTo>
                  <a:lnTo>
                    <a:pt x="42980" y="2000616"/>
                  </a:lnTo>
                  <a:lnTo>
                    <a:pt x="37660" y="2067847"/>
                  </a:lnTo>
                  <a:lnTo>
                    <a:pt x="32689" y="2136189"/>
                  </a:lnTo>
                  <a:lnTo>
                    <a:pt x="28066" y="2205642"/>
                  </a:lnTo>
                  <a:lnTo>
                    <a:pt x="23792" y="2276205"/>
                  </a:lnTo>
                  <a:lnTo>
                    <a:pt x="19864" y="2347879"/>
                  </a:lnTo>
                  <a:lnTo>
                    <a:pt x="16282" y="2420664"/>
                  </a:lnTo>
                  <a:lnTo>
                    <a:pt x="13045" y="2494559"/>
                  </a:lnTo>
                  <a:lnTo>
                    <a:pt x="10153" y="2569565"/>
                  </a:lnTo>
                  <a:lnTo>
                    <a:pt x="7606" y="2645681"/>
                  </a:lnTo>
                  <a:lnTo>
                    <a:pt x="5401" y="2722908"/>
                  </a:lnTo>
                  <a:lnTo>
                    <a:pt x="3539" y="2801245"/>
                  </a:lnTo>
                  <a:lnTo>
                    <a:pt x="2018" y="2880693"/>
                  </a:lnTo>
                  <a:lnTo>
                    <a:pt x="839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560" y="5781039"/>
              <a:ext cx="2164080" cy="162560"/>
            </a:xfrm>
            <a:custGeom>
              <a:avLst/>
              <a:gdLst/>
              <a:ahLst/>
              <a:cxnLst/>
              <a:rect l="l" t="t" r="r" b="b"/>
              <a:pathLst>
                <a:path w="2164079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4079" h="162560">
                  <a:moveTo>
                    <a:pt x="1478280" y="0"/>
                  </a:moveTo>
                  <a:lnTo>
                    <a:pt x="1370330" y="0"/>
                  </a:lnTo>
                  <a:lnTo>
                    <a:pt x="1424940" y="162560"/>
                  </a:lnTo>
                  <a:lnTo>
                    <a:pt x="1478280" y="0"/>
                  </a:lnTo>
                  <a:close/>
                </a:path>
                <a:path w="2164079" h="162560">
                  <a:moveTo>
                    <a:pt x="2164080" y="0"/>
                  </a:moveTo>
                  <a:lnTo>
                    <a:pt x="2056130" y="0"/>
                  </a:lnTo>
                  <a:lnTo>
                    <a:pt x="2110740" y="162560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239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0" y="0"/>
                  </a:moveTo>
                  <a:lnTo>
                    <a:pt x="54816" y="2223"/>
                  </a:lnTo>
                  <a:lnTo>
                    <a:pt x="108057" y="8894"/>
                  </a:lnTo>
                  <a:lnTo>
                    <a:pt x="159730" y="20012"/>
                  </a:lnTo>
                  <a:lnTo>
                    <a:pt x="209841" y="35576"/>
                  </a:lnTo>
                  <a:lnTo>
                    <a:pt x="258395" y="55588"/>
                  </a:lnTo>
                  <a:lnTo>
                    <a:pt x="305400" y="80046"/>
                  </a:lnTo>
                  <a:lnTo>
                    <a:pt x="350861" y="108950"/>
                  </a:lnTo>
                  <a:lnTo>
                    <a:pt x="394784" y="142301"/>
                  </a:lnTo>
                  <a:lnTo>
                    <a:pt x="437176" y="180098"/>
                  </a:lnTo>
                  <a:lnTo>
                    <a:pt x="478043" y="222340"/>
                  </a:lnTo>
                  <a:lnTo>
                    <a:pt x="517390" y="269029"/>
                  </a:lnTo>
                  <a:lnTo>
                    <a:pt x="555225" y="320163"/>
                  </a:lnTo>
                  <a:lnTo>
                    <a:pt x="591553" y="375743"/>
                  </a:lnTo>
                  <a:lnTo>
                    <a:pt x="626380" y="435768"/>
                  </a:lnTo>
                  <a:lnTo>
                    <a:pt x="659713" y="500238"/>
                  </a:lnTo>
                  <a:lnTo>
                    <a:pt x="691557" y="569154"/>
                  </a:lnTo>
                  <a:lnTo>
                    <a:pt x="706924" y="605278"/>
                  </a:lnTo>
                  <a:lnTo>
                    <a:pt x="721920" y="642514"/>
                  </a:lnTo>
                  <a:lnTo>
                    <a:pt x="736547" y="680861"/>
                  </a:lnTo>
                  <a:lnTo>
                    <a:pt x="750807" y="720319"/>
                  </a:lnTo>
                  <a:lnTo>
                    <a:pt x="764698" y="760888"/>
                  </a:lnTo>
                  <a:lnTo>
                    <a:pt x="778223" y="802569"/>
                  </a:lnTo>
                  <a:lnTo>
                    <a:pt x="791382" y="845360"/>
                  </a:lnTo>
                  <a:lnTo>
                    <a:pt x="804177" y="889263"/>
                  </a:lnTo>
                  <a:lnTo>
                    <a:pt x="816606" y="934276"/>
                  </a:lnTo>
                  <a:lnTo>
                    <a:pt x="828672" y="980401"/>
                  </a:lnTo>
                  <a:lnTo>
                    <a:pt x="840376" y="1027637"/>
                  </a:lnTo>
                  <a:lnTo>
                    <a:pt x="851717" y="1075984"/>
                  </a:lnTo>
                  <a:lnTo>
                    <a:pt x="862697" y="1125442"/>
                  </a:lnTo>
                  <a:lnTo>
                    <a:pt x="873316" y="1176010"/>
                  </a:lnTo>
                  <a:lnTo>
                    <a:pt x="883576" y="1227690"/>
                  </a:lnTo>
                  <a:lnTo>
                    <a:pt x="893477" y="1280481"/>
                  </a:lnTo>
                  <a:lnTo>
                    <a:pt x="903020" y="1334382"/>
                  </a:lnTo>
                  <a:lnTo>
                    <a:pt x="912205" y="1389395"/>
                  </a:lnTo>
                  <a:lnTo>
                    <a:pt x="921033" y="1445518"/>
                  </a:lnTo>
                  <a:lnTo>
                    <a:pt x="929506" y="1502753"/>
                  </a:lnTo>
                  <a:lnTo>
                    <a:pt x="937624" y="1561098"/>
                  </a:lnTo>
                  <a:lnTo>
                    <a:pt x="945387" y="1620554"/>
                  </a:lnTo>
                  <a:lnTo>
                    <a:pt x="952797" y="1681121"/>
                  </a:lnTo>
                  <a:lnTo>
                    <a:pt x="959853" y="1742798"/>
                  </a:lnTo>
                  <a:lnTo>
                    <a:pt x="966558" y="1805587"/>
                  </a:lnTo>
                  <a:lnTo>
                    <a:pt x="972912" y="1869486"/>
                  </a:lnTo>
                  <a:lnTo>
                    <a:pt x="978915" y="1934496"/>
                  </a:lnTo>
                  <a:lnTo>
                    <a:pt x="984569" y="2000616"/>
                  </a:lnTo>
                  <a:lnTo>
                    <a:pt x="989873" y="2067847"/>
                  </a:lnTo>
                  <a:lnTo>
                    <a:pt x="994829" y="2136189"/>
                  </a:lnTo>
                  <a:lnTo>
                    <a:pt x="999438" y="2205642"/>
                  </a:lnTo>
                  <a:lnTo>
                    <a:pt x="1003701" y="2276205"/>
                  </a:lnTo>
                  <a:lnTo>
                    <a:pt x="1007617" y="2347879"/>
                  </a:lnTo>
                  <a:lnTo>
                    <a:pt x="1011189" y="2420664"/>
                  </a:lnTo>
                  <a:lnTo>
                    <a:pt x="1014416" y="2494559"/>
                  </a:lnTo>
                  <a:lnTo>
                    <a:pt x="1017299" y="2569565"/>
                  </a:lnTo>
                  <a:lnTo>
                    <a:pt x="1019840" y="2645681"/>
                  </a:lnTo>
                  <a:lnTo>
                    <a:pt x="1022039" y="2722908"/>
                  </a:lnTo>
                  <a:lnTo>
                    <a:pt x="1023896" y="2801245"/>
                  </a:lnTo>
                  <a:lnTo>
                    <a:pt x="1025414" y="2880693"/>
                  </a:lnTo>
                  <a:lnTo>
                    <a:pt x="1026591" y="2961251"/>
                  </a:lnTo>
                  <a:lnTo>
                    <a:pt x="1027429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648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/>
          <p:nvPr/>
        </p:nvSpPr>
        <p:spPr>
          <a:xfrm>
            <a:off x="572370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462067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795169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66527"/>
              </p:ext>
            </p:extLst>
          </p:nvPr>
        </p:nvGraphicFramePr>
        <p:xfrm>
          <a:off x="5462067" y="5394192"/>
          <a:ext cx="4356849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329287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634611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1573358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5548" y="475129"/>
            <a:ext cx="4154565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73" dirty="0"/>
              <a:t>For </a:t>
            </a:r>
            <a:r>
              <a:rPr spc="-5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7124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527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4344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7138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6" name="object 6"/>
          <p:cNvGrpSpPr/>
          <p:nvPr/>
        </p:nvGrpSpPr>
        <p:grpSpPr>
          <a:xfrm>
            <a:off x="6525921" y="1659175"/>
            <a:ext cx="2489627" cy="622983"/>
            <a:chOff x="5515609" y="1828164"/>
            <a:chExt cx="2743200" cy="686435"/>
          </a:xfrm>
        </p:grpSpPr>
        <p:sp>
          <p:nvSpPr>
            <p:cNvPr id="7" name="object 7"/>
            <p:cNvSpPr/>
            <p:nvPr/>
          </p:nvSpPr>
          <p:spPr>
            <a:xfrm>
              <a:off x="6201409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6148069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3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5624829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576580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5609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6201409" y="1828799"/>
              <a:ext cx="1911350" cy="636270"/>
            </a:xfrm>
            <a:custGeom>
              <a:avLst/>
              <a:gdLst/>
              <a:ahLst/>
              <a:cxnLst/>
              <a:rect l="l" t="t" r="r" b="b"/>
              <a:pathLst>
                <a:path w="1911350" h="636269">
                  <a:moveTo>
                    <a:pt x="0" y="0"/>
                  </a:moveTo>
                  <a:lnTo>
                    <a:pt x="1911349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8088629" y="2411729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79" h="102869">
                  <a:moveTo>
                    <a:pt x="34290" y="0"/>
                  </a:moveTo>
                  <a:lnTo>
                    <a:pt x="0" y="102870"/>
                  </a:lnTo>
                  <a:lnTo>
                    <a:pt x="170179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967138" y="2697096"/>
            <a:ext cx="97971" cy="622407"/>
            <a:chOff x="8205469" y="2971800"/>
            <a:chExt cx="107950" cy="685800"/>
          </a:xfrm>
        </p:grpSpPr>
        <p:sp>
          <p:nvSpPr>
            <p:cNvPr id="14" name="object 14"/>
            <p:cNvSpPr/>
            <p:nvPr/>
          </p:nvSpPr>
          <p:spPr>
            <a:xfrm>
              <a:off x="8258809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8205469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3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722325" y="2489050"/>
            <a:ext cx="2586446" cy="2905141"/>
            <a:chOff x="6833869" y="2742564"/>
            <a:chExt cx="2849880" cy="3201035"/>
          </a:xfrm>
        </p:grpSpPr>
        <p:sp>
          <p:nvSpPr>
            <p:cNvPr id="17" name="object 17"/>
            <p:cNvSpPr/>
            <p:nvPr/>
          </p:nvSpPr>
          <p:spPr>
            <a:xfrm>
              <a:off x="751966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3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8258809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8205469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3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768222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6579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7300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8258809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8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92209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6888479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29" h="3042920">
                  <a:moveTo>
                    <a:pt x="1027429" y="0"/>
                  </a:moveTo>
                  <a:lnTo>
                    <a:pt x="972613" y="2223"/>
                  </a:lnTo>
                  <a:lnTo>
                    <a:pt x="919372" y="8894"/>
                  </a:lnTo>
                  <a:lnTo>
                    <a:pt x="867699" y="20012"/>
                  </a:lnTo>
                  <a:lnTo>
                    <a:pt x="817588" y="35576"/>
                  </a:lnTo>
                  <a:lnTo>
                    <a:pt x="769034" y="55588"/>
                  </a:lnTo>
                  <a:lnTo>
                    <a:pt x="722029" y="80046"/>
                  </a:lnTo>
                  <a:lnTo>
                    <a:pt x="676568" y="108950"/>
                  </a:lnTo>
                  <a:lnTo>
                    <a:pt x="632645" y="142301"/>
                  </a:lnTo>
                  <a:lnTo>
                    <a:pt x="590253" y="180098"/>
                  </a:lnTo>
                  <a:lnTo>
                    <a:pt x="549386" y="222340"/>
                  </a:lnTo>
                  <a:lnTo>
                    <a:pt x="510039" y="269029"/>
                  </a:lnTo>
                  <a:lnTo>
                    <a:pt x="472204" y="320163"/>
                  </a:lnTo>
                  <a:lnTo>
                    <a:pt x="435876" y="375743"/>
                  </a:lnTo>
                  <a:lnTo>
                    <a:pt x="401049" y="435768"/>
                  </a:lnTo>
                  <a:lnTo>
                    <a:pt x="367716" y="500238"/>
                  </a:lnTo>
                  <a:lnTo>
                    <a:pt x="335872" y="569154"/>
                  </a:lnTo>
                  <a:lnTo>
                    <a:pt x="320505" y="605278"/>
                  </a:lnTo>
                  <a:lnTo>
                    <a:pt x="305509" y="642514"/>
                  </a:lnTo>
                  <a:lnTo>
                    <a:pt x="290882" y="680861"/>
                  </a:lnTo>
                  <a:lnTo>
                    <a:pt x="276622" y="720319"/>
                  </a:lnTo>
                  <a:lnTo>
                    <a:pt x="262731" y="760888"/>
                  </a:lnTo>
                  <a:lnTo>
                    <a:pt x="249206" y="802569"/>
                  </a:lnTo>
                  <a:lnTo>
                    <a:pt x="236047" y="845360"/>
                  </a:lnTo>
                  <a:lnTo>
                    <a:pt x="223252" y="889263"/>
                  </a:lnTo>
                  <a:lnTo>
                    <a:pt x="210823" y="934276"/>
                  </a:lnTo>
                  <a:lnTo>
                    <a:pt x="198757" y="980401"/>
                  </a:lnTo>
                  <a:lnTo>
                    <a:pt x="187053" y="1027637"/>
                  </a:lnTo>
                  <a:lnTo>
                    <a:pt x="175712" y="1075984"/>
                  </a:lnTo>
                  <a:lnTo>
                    <a:pt x="164732" y="1125442"/>
                  </a:lnTo>
                  <a:lnTo>
                    <a:pt x="154113" y="1176010"/>
                  </a:lnTo>
                  <a:lnTo>
                    <a:pt x="143853" y="1227690"/>
                  </a:lnTo>
                  <a:lnTo>
                    <a:pt x="133952" y="1280481"/>
                  </a:lnTo>
                  <a:lnTo>
                    <a:pt x="124409" y="1334382"/>
                  </a:lnTo>
                  <a:lnTo>
                    <a:pt x="115224" y="1389395"/>
                  </a:lnTo>
                  <a:lnTo>
                    <a:pt x="106396" y="1445518"/>
                  </a:lnTo>
                  <a:lnTo>
                    <a:pt x="97923" y="1502753"/>
                  </a:lnTo>
                  <a:lnTo>
                    <a:pt x="89805" y="1561098"/>
                  </a:lnTo>
                  <a:lnTo>
                    <a:pt x="82042" y="1620554"/>
                  </a:lnTo>
                  <a:lnTo>
                    <a:pt x="74632" y="1681121"/>
                  </a:lnTo>
                  <a:lnTo>
                    <a:pt x="67576" y="1742798"/>
                  </a:lnTo>
                  <a:lnTo>
                    <a:pt x="60871" y="1805587"/>
                  </a:lnTo>
                  <a:lnTo>
                    <a:pt x="54517" y="1869486"/>
                  </a:lnTo>
                  <a:lnTo>
                    <a:pt x="48514" y="1934496"/>
                  </a:lnTo>
                  <a:lnTo>
                    <a:pt x="42860" y="2000616"/>
                  </a:lnTo>
                  <a:lnTo>
                    <a:pt x="37556" y="2067847"/>
                  </a:lnTo>
                  <a:lnTo>
                    <a:pt x="32600" y="2136189"/>
                  </a:lnTo>
                  <a:lnTo>
                    <a:pt x="27991" y="2205642"/>
                  </a:lnTo>
                  <a:lnTo>
                    <a:pt x="23728" y="2276205"/>
                  </a:lnTo>
                  <a:lnTo>
                    <a:pt x="19812" y="2347879"/>
                  </a:lnTo>
                  <a:lnTo>
                    <a:pt x="16240" y="2420664"/>
                  </a:lnTo>
                  <a:lnTo>
                    <a:pt x="13013" y="2494559"/>
                  </a:lnTo>
                  <a:lnTo>
                    <a:pt x="10130" y="2569565"/>
                  </a:lnTo>
                  <a:lnTo>
                    <a:pt x="7589" y="2645681"/>
                  </a:lnTo>
                  <a:lnTo>
                    <a:pt x="5390" y="2722908"/>
                  </a:lnTo>
                  <a:lnTo>
                    <a:pt x="3533" y="2801245"/>
                  </a:lnTo>
                  <a:lnTo>
                    <a:pt x="2015" y="2880693"/>
                  </a:lnTo>
                  <a:lnTo>
                    <a:pt x="838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33870" y="5781039"/>
              <a:ext cx="2165350" cy="162560"/>
            </a:xfrm>
            <a:custGeom>
              <a:avLst/>
              <a:gdLst/>
              <a:ahLst/>
              <a:cxnLst/>
              <a:rect l="l" t="t" r="r" b="b"/>
              <a:pathLst>
                <a:path w="2165350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5350" h="162560">
                  <a:moveTo>
                    <a:pt x="2165350" y="0"/>
                  </a:moveTo>
                  <a:lnTo>
                    <a:pt x="2057400" y="0"/>
                  </a:lnTo>
                  <a:lnTo>
                    <a:pt x="2110740" y="162560"/>
                  </a:lnTo>
                  <a:lnTo>
                    <a:pt x="2165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8601709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0" y="0"/>
                  </a:moveTo>
                  <a:lnTo>
                    <a:pt x="54818" y="2223"/>
                  </a:lnTo>
                  <a:lnTo>
                    <a:pt x="108068" y="8894"/>
                  </a:lnTo>
                  <a:lnTo>
                    <a:pt x="159754" y="20012"/>
                  </a:lnTo>
                  <a:lnTo>
                    <a:pt x="209882" y="35576"/>
                  </a:lnTo>
                  <a:lnTo>
                    <a:pt x="258459" y="55588"/>
                  </a:lnTo>
                  <a:lnTo>
                    <a:pt x="305489" y="80046"/>
                  </a:lnTo>
                  <a:lnTo>
                    <a:pt x="350980" y="108950"/>
                  </a:lnTo>
                  <a:lnTo>
                    <a:pt x="394937" y="142301"/>
                  </a:lnTo>
                  <a:lnTo>
                    <a:pt x="437365" y="180098"/>
                  </a:lnTo>
                  <a:lnTo>
                    <a:pt x="478271" y="222340"/>
                  </a:lnTo>
                  <a:lnTo>
                    <a:pt x="517660" y="269029"/>
                  </a:lnTo>
                  <a:lnTo>
                    <a:pt x="555539" y="320163"/>
                  </a:lnTo>
                  <a:lnTo>
                    <a:pt x="591913" y="375743"/>
                  </a:lnTo>
                  <a:lnTo>
                    <a:pt x="626788" y="435768"/>
                  </a:lnTo>
                  <a:lnTo>
                    <a:pt x="660170" y="500238"/>
                  </a:lnTo>
                  <a:lnTo>
                    <a:pt x="692065" y="569154"/>
                  </a:lnTo>
                  <a:lnTo>
                    <a:pt x="707456" y="605278"/>
                  </a:lnTo>
                  <a:lnTo>
                    <a:pt x="722478" y="642514"/>
                  </a:lnTo>
                  <a:lnTo>
                    <a:pt x="737131" y="680861"/>
                  </a:lnTo>
                  <a:lnTo>
                    <a:pt x="751416" y="720319"/>
                  </a:lnTo>
                  <a:lnTo>
                    <a:pt x="765333" y="760888"/>
                  </a:lnTo>
                  <a:lnTo>
                    <a:pt x="778884" y="802569"/>
                  </a:lnTo>
                  <a:lnTo>
                    <a:pt x="792069" y="845360"/>
                  </a:lnTo>
                  <a:lnTo>
                    <a:pt x="804889" y="889263"/>
                  </a:lnTo>
                  <a:lnTo>
                    <a:pt x="817344" y="934276"/>
                  </a:lnTo>
                  <a:lnTo>
                    <a:pt x="829435" y="980401"/>
                  </a:lnTo>
                  <a:lnTo>
                    <a:pt x="841164" y="1027637"/>
                  </a:lnTo>
                  <a:lnTo>
                    <a:pt x="852530" y="1075984"/>
                  </a:lnTo>
                  <a:lnTo>
                    <a:pt x="863535" y="1125442"/>
                  </a:lnTo>
                  <a:lnTo>
                    <a:pt x="874179" y="1176010"/>
                  </a:lnTo>
                  <a:lnTo>
                    <a:pt x="884462" y="1227690"/>
                  </a:lnTo>
                  <a:lnTo>
                    <a:pt x="894387" y="1280481"/>
                  </a:lnTo>
                  <a:lnTo>
                    <a:pt x="903953" y="1334382"/>
                  </a:lnTo>
                  <a:lnTo>
                    <a:pt x="913161" y="1389395"/>
                  </a:lnTo>
                  <a:lnTo>
                    <a:pt x="922012" y="1445518"/>
                  </a:lnTo>
                  <a:lnTo>
                    <a:pt x="930506" y="1502753"/>
                  </a:lnTo>
                  <a:lnTo>
                    <a:pt x="938645" y="1561098"/>
                  </a:lnTo>
                  <a:lnTo>
                    <a:pt x="946429" y="1620554"/>
                  </a:lnTo>
                  <a:lnTo>
                    <a:pt x="953858" y="1681121"/>
                  </a:lnTo>
                  <a:lnTo>
                    <a:pt x="960935" y="1742798"/>
                  </a:lnTo>
                  <a:lnTo>
                    <a:pt x="967658" y="1805587"/>
                  </a:lnTo>
                  <a:lnTo>
                    <a:pt x="974030" y="1869486"/>
                  </a:lnTo>
                  <a:lnTo>
                    <a:pt x="980050" y="1934496"/>
                  </a:lnTo>
                  <a:lnTo>
                    <a:pt x="985719" y="2000616"/>
                  </a:lnTo>
                  <a:lnTo>
                    <a:pt x="991039" y="2067847"/>
                  </a:lnTo>
                  <a:lnTo>
                    <a:pt x="996010" y="2136189"/>
                  </a:lnTo>
                  <a:lnTo>
                    <a:pt x="1000633" y="2205642"/>
                  </a:lnTo>
                  <a:lnTo>
                    <a:pt x="1004907" y="2276205"/>
                  </a:lnTo>
                  <a:lnTo>
                    <a:pt x="1008835" y="2347879"/>
                  </a:lnTo>
                  <a:lnTo>
                    <a:pt x="1012417" y="2420664"/>
                  </a:lnTo>
                  <a:lnTo>
                    <a:pt x="1015654" y="2494559"/>
                  </a:lnTo>
                  <a:lnTo>
                    <a:pt x="1018546" y="2569565"/>
                  </a:lnTo>
                  <a:lnTo>
                    <a:pt x="1021093" y="2645681"/>
                  </a:lnTo>
                  <a:lnTo>
                    <a:pt x="1023298" y="2722908"/>
                  </a:lnTo>
                  <a:lnTo>
                    <a:pt x="1025160" y="2801245"/>
                  </a:lnTo>
                  <a:lnTo>
                    <a:pt x="1026681" y="2880693"/>
                  </a:lnTo>
                  <a:lnTo>
                    <a:pt x="1027860" y="2961251"/>
                  </a:lnTo>
                  <a:lnTo>
                    <a:pt x="102870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9575799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/>
          <p:nvPr/>
        </p:nvSpPr>
        <p:spPr>
          <a:xfrm>
            <a:off x="6477512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214718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8704344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50886"/>
              </p:ext>
            </p:extLst>
          </p:nvPr>
        </p:nvGraphicFramePr>
        <p:xfrm>
          <a:off x="6214717" y="5394192"/>
          <a:ext cx="4356849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8081938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7099919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" name="object 34"/>
          <p:cNvSpPr txBox="1"/>
          <p:nvPr/>
        </p:nvSpPr>
        <p:spPr>
          <a:xfrm>
            <a:off x="2272809" y="1244814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7103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40029" y="2282158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527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61605" y="1659175"/>
            <a:ext cx="2489627" cy="622983"/>
            <a:chOff x="486409" y="1828164"/>
            <a:chExt cx="2743200" cy="686435"/>
          </a:xfrm>
        </p:grpSpPr>
        <p:sp>
          <p:nvSpPr>
            <p:cNvPr id="37" name="object 37"/>
            <p:cNvSpPr/>
            <p:nvPr/>
          </p:nvSpPr>
          <p:spPr>
            <a:xfrm>
              <a:off x="1172209" y="1828799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1118869" y="2352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9" name="object 39"/>
            <p:cNvSpPr/>
            <p:nvPr/>
          </p:nvSpPr>
          <p:spPr>
            <a:xfrm>
              <a:off x="595629" y="1828799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80">
                  <a:moveTo>
                    <a:pt x="576580" y="0"/>
                  </a:moveTo>
                  <a:lnTo>
                    <a:pt x="0" y="576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0" name="object 40"/>
            <p:cNvSpPr/>
            <p:nvPr/>
          </p:nvSpPr>
          <p:spPr>
            <a:xfrm>
              <a:off x="486409" y="23621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2209" y="1828799"/>
              <a:ext cx="1911350" cy="636270"/>
            </a:xfrm>
            <a:custGeom>
              <a:avLst/>
              <a:gdLst/>
              <a:ahLst/>
              <a:cxnLst/>
              <a:rect l="l" t="t" r="r" b="b"/>
              <a:pathLst>
                <a:path w="1911350" h="636269">
                  <a:moveTo>
                    <a:pt x="0" y="0"/>
                  </a:moveTo>
                  <a:lnTo>
                    <a:pt x="1911350" y="636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2" name="object 42"/>
            <p:cNvSpPr/>
            <p:nvPr/>
          </p:nvSpPr>
          <p:spPr>
            <a:xfrm>
              <a:off x="3059430" y="2411729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80" h="102869">
                  <a:moveTo>
                    <a:pt x="34289" y="0"/>
                  </a:moveTo>
                  <a:lnTo>
                    <a:pt x="0" y="102870"/>
                  </a:lnTo>
                  <a:lnTo>
                    <a:pt x="170180" y="102870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402823" y="2697096"/>
            <a:ext cx="97971" cy="622407"/>
            <a:chOff x="3176270" y="2971800"/>
            <a:chExt cx="107950" cy="685800"/>
          </a:xfrm>
        </p:grpSpPr>
        <p:sp>
          <p:nvSpPr>
            <p:cNvPr id="44" name="object 44"/>
            <p:cNvSpPr/>
            <p:nvPr/>
          </p:nvSpPr>
          <p:spPr>
            <a:xfrm>
              <a:off x="3229610" y="2971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5" name="object 45"/>
            <p:cNvSpPr/>
            <p:nvPr/>
          </p:nvSpPr>
          <p:spPr>
            <a:xfrm>
              <a:off x="317627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158010" y="2489050"/>
            <a:ext cx="2586446" cy="2905141"/>
            <a:chOff x="1804670" y="2742564"/>
            <a:chExt cx="2849880" cy="3201035"/>
          </a:xfrm>
        </p:grpSpPr>
        <p:sp>
          <p:nvSpPr>
            <p:cNvPr id="47" name="object 47"/>
            <p:cNvSpPr/>
            <p:nvPr/>
          </p:nvSpPr>
          <p:spPr>
            <a:xfrm>
              <a:off x="249047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8" name="object 48"/>
            <p:cNvSpPr/>
            <p:nvPr/>
          </p:nvSpPr>
          <p:spPr>
            <a:xfrm>
              <a:off x="3229610" y="4114800"/>
              <a:ext cx="0" cy="530860"/>
            </a:xfrm>
            <a:custGeom>
              <a:avLst/>
              <a:gdLst/>
              <a:ahLst/>
              <a:cxnLst/>
              <a:rect l="l" t="t" r="r" b="b"/>
              <a:pathLst>
                <a:path h="530860">
                  <a:moveTo>
                    <a:pt x="0" y="0"/>
                  </a:moveTo>
                  <a:lnTo>
                    <a:pt x="0" y="530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9" name="object 49"/>
            <p:cNvSpPr/>
            <p:nvPr/>
          </p:nvSpPr>
          <p:spPr>
            <a:xfrm>
              <a:off x="3176270" y="4638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0" name="object 50"/>
            <p:cNvSpPr/>
            <p:nvPr/>
          </p:nvSpPr>
          <p:spPr>
            <a:xfrm>
              <a:off x="2653030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576580" y="0"/>
                  </a:moveTo>
                  <a:lnTo>
                    <a:pt x="0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1" name="object 51"/>
            <p:cNvSpPr/>
            <p:nvPr/>
          </p:nvSpPr>
          <p:spPr>
            <a:xfrm>
              <a:off x="2543810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2" name="object 52"/>
            <p:cNvSpPr/>
            <p:nvPr/>
          </p:nvSpPr>
          <p:spPr>
            <a:xfrm>
              <a:off x="3229610" y="41148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0"/>
                  </a:moveTo>
                  <a:lnTo>
                    <a:pt x="576579" y="5765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3010" y="4648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4" name="object 54"/>
            <p:cNvSpPr/>
            <p:nvPr/>
          </p:nvSpPr>
          <p:spPr>
            <a:xfrm>
              <a:off x="1859280" y="2743199"/>
              <a:ext cx="1027430" cy="3042920"/>
            </a:xfrm>
            <a:custGeom>
              <a:avLst/>
              <a:gdLst/>
              <a:ahLst/>
              <a:cxnLst/>
              <a:rect l="l" t="t" r="r" b="b"/>
              <a:pathLst>
                <a:path w="1027430" h="3042920">
                  <a:moveTo>
                    <a:pt x="1027430" y="0"/>
                  </a:moveTo>
                  <a:lnTo>
                    <a:pt x="972613" y="2223"/>
                  </a:lnTo>
                  <a:lnTo>
                    <a:pt x="919372" y="8894"/>
                  </a:lnTo>
                  <a:lnTo>
                    <a:pt x="867699" y="20012"/>
                  </a:lnTo>
                  <a:lnTo>
                    <a:pt x="817588" y="35576"/>
                  </a:lnTo>
                  <a:lnTo>
                    <a:pt x="769034" y="55588"/>
                  </a:lnTo>
                  <a:lnTo>
                    <a:pt x="722029" y="80046"/>
                  </a:lnTo>
                  <a:lnTo>
                    <a:pt x="676568" y="108950"/>
                  </a:lnTo>
                  <a:lnTo>
                    <a:pt x="632645" y="142301"/>
                  </a:lnTo>
                  <a:lnTo>
                    <a:pt x="590253" y="180098"/>
                  </a:lnTo>
                  <a:lnTo>
                    <a:pt x="549386" y="222340"/>
                  </a:lnTo>
                  <a:lnTo>
                    <a:pt x="510039" y="269029"/>
                  </a:lnTo>
                  <a:lnTo>
                    <a:pt x="472204" y="320163"/>
                  </a:lnTo>
                  <a:lnTo>
                    <a:pt x="435876" y="375743"/>
                  </a:lnTo>
                  <a:lnTo>
                    <a:pt x="401049" y="435768"/>
                  </a:lnTo>
                  <a:lnTo>
                    <a:pt x="367716" y="500238"/>
                  </a:lnTo>
                  <a:lnTo>
                    <a:pt x="335872" y="569154"/>
                  </a:lnTo>
                  <a:lnTo>
                    <a:pt x="320505" y="605278"/>
                  </a:lnTo>
                  <a:lnTo>
                    <a:pt x="305509" y="642514"/>
                  </a:lnTo>
                  <a:lnTo>
                    <a:pt x="290882" y="680861"/>
                  </a:lnTo>
                  <a:lnTo>
                    <a:pt x="276622" y="720319"/>
                  </a:lnTo>
                  <a:lnTo>
                    <a:pt x="262731" y="760888"/>
                  </a:lnTo>
                  <a:lnTo>
                    <a:pt x="249206" y="802569"/>
                  </a:lnTo>
                  <a:lnTo>
                    <a:pt x="236047" y="845360"/>
                  </a:lnTo>
                  <a:lnTo>
                    <a:pt x="223252" y="889263"/>
                  </a:lnTo>
                  <a:lnTo>
                    <a:pt x="210823" y="934276"/>
                  </a:lnTo>
                  <a:lnTo>
                    <a:pt x="198757" y="980401"/>
                  </a:lnTo>
                  <a:lnTo>
                    <a:pt x="187053" y="1027637"/>
                  </a:lnTo>
                  <a:lnTo>
                    <a:pt x="175712" y="1075984"/>
                  </a:lnTo>
                  <a:lnTo>
                    <a:pt x="164732" y="1125442"/>
                  </a:lnTo>
                  <a:lnTo>
                    <a:pt x="154113" y="1176010"/>
                  </a:lnTo>
                  <a:lnTo>
                    <a:pt x="143853" y="1227690"/>
                  </a:lnTo>
                  <a:lnTo>
                    <a:pt x="133952" y="1280481"/>
                  </a:lnTo>
                  <a:lnTo>
                    <a:pt x="124409" y="1334382"/>
                  </a:lnTo>
                  <a:lnTo>
                    <a:pt x="115224" y="1389395"/>
                  </a:lnTo>
                  <a:lnTo>
                    <a:pt x="106396" y="1445518"/>
                  </a:lnTo>
                  <a:lnTo>
                    <a:pt x="97923" y="1502753"/>
                  </a:lnTo>
                  <a:lnTo>
                    <a:pt x="89805" y="1561098"/>
                  </a:lnTo>
                  <a:lnTo>
                    <a:pt x="82042" y="1620554"/>
                  </a:lnTo>
                  <a:lnTo>
                    <a:pt x="74632" y="1681121"/>
                  </a:lnTo>
                  <a:lnTo>
                    <a:pt x="67576" y="1742798"/>
                  </a:lnTo>
                  <a:lnTo>
                    <a:pt x="60871" y="1805587"/>
                  </a:lnTo>
                  <a:lnTo>
                    <a:pt x="54517" y="1869486"/>
                  </a:lnTo>
                  <a:lnTo>
                    <a:pt x="48514" y="1934496"/>
                  </a:lnTo>
                  <a:lnTo>
                    <a:pt x="42860" y="2000616"/>
                  </a:lnTo>
                  <a:lnTo>
                    <a:pt x="37556" y="2067847"/>
                  </a:lnTo>
                  <a:lnTo>
                    <a:pt x="32600" y="2136189"/>
                  </a:lnTo>
                  <a:lnTo>
                    <a:pt x="27991" y="2205642"/>
                  </a:lnTo>
                  <a:lnTo>
                    <a:pt x="23728" y="2276205"/>
                  </a:lnTo>
                  <a:lnTo>
                    <a:pt x="19812" y="2347879"/>
                  </a:lnTo>
                  <a:lnTo>
                    <a:pt x="16240" y="2420664"/>
                  </a:lnTo>
                  <a:lnTo>
                    <a:pt x="13013" y="2494559"/>
                  </a:lnTo>
                  <a:lnTo>
                    <a:pt x="10130" y="2569565"/>
                  </a:lnTo>
                  <a:lnTo>
                    <a:pt x="7589" y="2645681"/>
                  </a:lnTo>
                  <a:lnTo>
                    <a:pt x="5390" y="2722908"/>
                  </a:lnTo>
                  <a:lnTo>
                    <a:pt x="3533" y="2801245"/>
                  </a:lnTo>
                  <a:lnTo>
                    <a:pt x="2015" y="2880693"/>
                  </a:lnTo>
                  <a:lnTo>
                    <a:pt x="838" y="2961251"/>
                  </a:lnTo>
                  <a:lnTo>
                    <a:pt x="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5" name="object 55"/>
            <p:cNvSpPr/>
            <p:nvPr/>
          </p:nvSpPr>
          <p:spPr>
            <a:xfrm>
              <a:off x="1804670" y="5781039"/>
              <a:ext cx="2165350" cy="162560"/>
            </a:xfrm>
            <a:custGeom>
              <a:avLst/>
              <a:gdLst/>
              <a:ahLst/>
              <a:cxnLst/>
              <a:rect l="l" t="t" r="r" b="b"/>
              <a:pathLst>
                <a:path w="2165350" h="162560">
                  <a:moveTo>
                    <a:pt x="107950" y="1270"/>
                  </a:moveTo>
                  <a:lnTo>
                    <a:pt x="0" y="0"/>
                  </a:lnTo>
                  <a:lnTo>
                    <a:pt x="53340" y="162560"/>
                  </a:lnTo>
                  <a:lnTo>
                    <a:pt x="107950" y="1270"/>
                  </a:lnTo>
                  <a:close/>
                </a:path>
                <a:path w="2165350" h="162560">
                  <a:moveTo>
                    <a:pt x="1479550" y="0"/>
                  </a:moveTo>
                  <a:lnTo>
                    <a:pt x="1371600" y="0"/>
                  </a:lnTo>
                  <a:lnTo>
                    <a:pt x="1424940" y="162560"/>
                  </a:lnTo>
                  <a:lnTo>
                    <a:pt x="1479550" y="0"/>
                  </a:lnTo>
                  <a:close/>
                </a:path>
                <a:path w="2165350" h="162560">
                  <a:moveTo>
                    <a:pt x="2165350" y="0"/>
                  </a:moveTo>
                  <a:lnTo>
                    <a:pt x="2057400" y="0"/>
                  </a:lnTo>
                  <a:lnTo>
                    <a:pt x="2110740" y="162560"/>
                  </a:lnTo>
                  <a:lnTo>
                    <a:pt x="2165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6" name="object 56"/>
            <p:cNvSpPr/>
            <p:nvPr/>
          </p:nvSpPr>
          <p:spPr>
            <a:xfrm>
              <a:off x="3572510" y="2743199"/>
              <a:ext cx="1028700" cy="3042920"/>
            </a:xfrm>
            <a:custGeom>
              <a:avLst/>
              <a:gdLst/>
              <a:ahLst/>
              <a:cxnLst/>
              <a:rect l="l" t="t" r="r" b="b"/>
              <a:pathLst>
                <a:path w="1028700" h="3042920">
                  <a:moveTo>
                    <a:pt x="0" y="0"/>
                  </a:moveTo>
                  <a:lnTo>
                    <a:pt x="54818" y="2223"/>
                  </a:lnTo>
                  <a:lnTo>
                    <a:pt x="108068" y="8894"/>
                  </a:lnTo>
                  <a:lnTo>
                    <a:pt x="159754" y="20012"/>
                  </a:lnTo>
                  <a:lnTo>
                    <a:pt x="209882" y="35576"/>
                  </a:lnTo>
                  <a:lnTo>
                    <a:pt x="258459" y="55588"/>
                  </a:lnTo>
                  <a:lnTo>
                    <a:pt x="305489" y="80046"/>
                  </a:lnTo>
                  <a:lnTo>
                    <a:pt x="350980" y="108950"/>
                  </a:lnTo>
                  <a:lnTo>
                    <a:pt x="394937" y="142301"/>
                  </a:lnTo>
                  <a:lnTo>
                    <a:pt x="437365" y="180098"/>
                  </a:lnTo>
                  <a:lnTo>
                    <a:pt x="478271" y="222340"/>
                  </a:lnTo>
                  <a:lnTo>
                    <a:pt x="517660" y="269029"/>
                  </a:lnTo>
                  <a:lnTo>
                    <a:pt x="555539" y="320163"/>
                  </a:lnTo>
                  <a:lnTo>
                    <a:pt x="591913" y="375743"/>
                  </a:lnTo>
                  <a:lnTo>
                    <a:pt x="626788" y="435768"/>
                  </a:lnTo>
                  <a:lnTo>
                    <a:pt x="660170" y="500238"/>
                  </a:lnTo>
                  <a:lnTo>
                    <a:pt x="692065" y="569154"/>
                  </a:lnTo>
                  <a:lnTo>
                    <a:pt x="707456" y="605278"/>
                  </a:lnTo>
                  <a:lnTo>
                    <a:pt x="722478" y="642514"/>
                  </a:lnTo>
                  <a:lnTo>
                    <a:pt x="737131" y="680861"/>
                  </a:lnTo>
                  <a:lnTo>
                    <a:pt x="751416" y="720319"/>
                  </a:lnTo>
                  <a:lnTo>
                    <a:pt x="765333" y="760888"/>
                  </a:lnTo>
                  <a:lnTo>
                    <a:pt x="778884" y="802569"/>
                  </a:lnTo>
                  <a:lnTo>
                    <a:pt x="792069" y="845360"/>
                  </a:lnTo>
                  <a:lnTo>
                    <a:pt x="804889" y="889263"/>
                  </a:lnTo>
                  <a:lnTo>
                    <a:pt x="817344" y="934276"/>
                  </a:lnTo>
                  <a:lnTo>
                    <a:pt x="829435" y="980401"/>
                  </a:lnTo>
                  <a:lnTo>
                    <a:pt x="841164" y="1027637"/>
                  </a:lnTo>
                  <a:lnTo>
                    <a:pt x="852530" y="1075984"/>
                  </a:lnTo>
                  <a:lnTo>
                    <a:pt x="863535" y="1125442"/>
                  </a:lnTo>
                  <a:lnTo>
                    <a:pt x="874179" y="1176010"/>
                  </a:lnTo>
                  <a:lnTo>
                    <a:pt x="884462" y="1227690"/>
                  </a:lnTo>
                  <a:lnTo>
                    <a:pt x="894387" y="1280481"/>
                  </a:lnTo>
                  <a:lnTo>
                    <a:pt x="903953" y="1334382"/>
                  </a:lnTo>
                  <a:lnTo>
                    <a:pt x="913161" y="1389395"/>
                  </a:lnTo>
                  <a:lnTo>
                    <a:pt x="922012" y="1445518"/>
                  </a:lnTo>
                  <a:lnTo>
                    <a:pt x="930506" y="1502753"/>
                  </a:lnTo>
                  <a:lnTo>
                    <a:pt x="938645" y="1561098"/>
                  </a:lnTo>
                  <a:lnTo>
                    <a:pt x="946429" y="1620554"/>
                  </a:lnTo>
                  <a:lnTo>
                    <a:pt x="953858" y="1681121"/>
                  </a:lnTo>
                  <a:lnTo>
                    <a:pt x="960935" y="1742798"/>
                  </a:lnTo>
                  <a:lnTo>
                    <a:pt x="967658" y="1805587"/>
                  </a:lnTo>
                  <a:lnTo>
                    <a:pt x="974030" y="1869486"/>
                  </a:lnTo>
                  <a:lnTo>
                    <a:pt x="980050" y="1934496"/>
                  </a:lnTo>
                  <a:lnTo>
                    <a:pt x="985719" y="2000616"/>
                  </a:lnTo>
                  <a:lnTo>
                    <a:pt x="991039" y="2067847"/>
                  </a:lnTo>
                  <a:lnTo>
                    <a:pt x="996010" y="2136189"/>
                  </a:lnTo>
                  <a:lnTo>
                    <a:pt x="1000633" y="2205642"/>
                  </a:lnTo>
                  <a:lnTo>
                    <a:pt x="1004907" y="2276205"/>
                  </a:lnTo>
                  <a:lnTo>
                    <a:pt x="1008835" y="2347879"/>
                  </a:lnTo>
                  <a:lnTo>
                    <a:pt x="1012417" y="2420664"/>
                  </a:lnTo>
                  <a:lnTo>
                    <a:pt x="1015654" y="2494559"/>
                  </a:lnTo>
                  <a:lnTo>
                    <a:pt x="1018546" y="2569565"/>
                  </a:lnTo>
                  <a:lnTo>
                    <a:pt x="1021093" y="2645681"/>
                  </a:lnTo>
                  <a:lnTo>
                    <a:pt x="1023298" y="2722908"/>
                  </a:lnTo>
                  <a:lnTo>
                    <a:pt x="1025160" y="2801245"/>
                  </a:lnTo>
                  <a:lnTo>
                    <a:pt x="1026681" y="2880693"/>
                  </a:lnTo>
                  <a:lnTo>
                    <a:pt x="1027860" y="2961251"/>
                  </a:lnTo>
                  <a:lnTo>
                    <a:pt x="1028700" y="30429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7" name="object 57"/>
            <p:cNvSpPr/>
            <p:nvPr/>
          </p:nvSpPr>
          <p:spPr>
            <a:xfrm>
              <a:off x="4546600" y="57810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127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58" name="object 58"/>
          <p:cNvSpPr/>
          <p:nvPr/>
        </p:nvSpPr>
        <p:spPr>
          <a:xfrm>
            <a:off x="1913196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650403" y="2282158"/>
          <a:ext cx="1244812" cy="297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4140029" y="3319503"/>
            <a:ext cx="622407" cy="377142"/>
          </a:xfrm>
          <a:prstGeom prst="rect">
            <a:avLst/>
          </a:prstGeom>
          <a:solidFill>
            <a:srgbClr val="9898FF"/>
          </a:solidFill>
          <a:ln w="3175">
            <a:solidFill>
              <a:srgbClr val="000000"/>
            </a:solidFill>
          </a:ln>
        </p:spPr>
        <p:txBody>
          <a:bodyPr vert="horz" wrap="square" lIns="0" tIns="13831" rIns="0" bIns="0" rtlCol="0">
            <a:spAutoFit/>
          </a:bodyPr>
          <a:lstStyle/>
          <a:p>
            <a:pPr marL="196527">
              <a:spcBef>
                <a:spcPts val="109"/>
              </a:spcBef>
            </a:pPr>
            <a:r>
              <a:rPr sz="2360" b="1" dirty="0">
                <a:solidFill>
                  <a:srgbClr val="3B3B3B"/>
                </a:solidFill>
                <a:latin typeface="DejaVu Serif"/>
                <a:cs typeface="DejaVu Serif"/>
              </a:rPr>
              <a:t>E</a:t>
            </a:r>
            <a:endParaRPr sz="2360">
              <a:latin typeface="DejaVu Serif"/>
              <a:cs typeface="DejaVu Serif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96847"/>
              </p:ext>
            </p:extLst>
          </p:nvPr>
        </p:nvGraphicFramePr>
        <p:xfrm>
          <a:off x="1650402" y="5394192"/>
          <a:ext cx="4356849" cy="414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3020"/>
                        </a:lnSpc>
                      </a:pPr>
                      <a:r>
                        <a:rPr lang="en-IN"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3517623" y="4356847"/>
          <a:ext cx="1867218" cy="896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938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Op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DejaVu Serif"/>
                          <a:cs typeface="DejaVu Serif"/>
                        </a:rPr>
                        <a:t>E</a:t>
                      </a:r>
                      <a:endParaRPr sz="2400">
                        <a:latin typeface="DejaVu Serif"/>
                        <a:cs typeface="DejaVu Serif"/>
                      </a:endParaRPr>
                    </a:p>
                  </a:txBody>
                  <a:tcPr marL="0" marR="0" marT="13831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9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2535602" y="5246658"/>
            <a:ext cx="97971" cy="147533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40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33777739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types of parsers 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1"/>
                </a:solidFill>
              </a:rPr>
              <a:t>03 general types of parsers</a:t>
            </a:r>
            <a:r>
              <a:rPr lang="en-US" dirty="0"/>
              <a:t> for grammars: universal, top-down, and bottom-up.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Assignment 1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Universal parsing methods</a:t>
            </a:r>
            <a:r>
              <a:rPr lang="en-US" dirty="0"/>
              <a:t> such as the </a:t>
            </a:r>
            <a:r>
              <a:rPr lang="en-US" dirty="0" err="1"/>
              <a:t>Cocke</a:t>
            </a:r>
            <a:r>
              <a:rPr lang="en-US" dirty="0"/>
              <a:t>-Younger-</a:t>
            </a:r>
            <a:r>
              <a:rPr lang="en-US" dirty="0" err="1"/>
              <a:t>Kasami</a:t>
            </a:r>
            <a:r>
              <a:rPr lang="en-US" dirty="0"/>
              <a:t> algorithm and </a:t>
            </a:r>
            <a:r>
              <a:rPr lang="en-US" dirty="0" err="1"/>
              <a:t>Earley's</a:t>
            </a:r>
            <a:r>
              <a:rPr lang="en-US" dirty="0"/>
              <a:t> algorithm can parse any grammar. These general methods are, however, too inefficient to use in production compilers.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methods commonly used in compilers is either </a:t>
            </a:r>
            <a:r>
              <a:rPr lang="en-US" dirty="0">
                <a:solidFill>
                  <a:schemeClr val="tx2"/>
                </a:solidFill>
              </a:rPr>
              <a:t>top-down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</a:rPr>
              <a:t>bottom-up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Top-down </a:t>
            </a:r>
            <a:r>
              <a:rPr lang="en-US" dirty="0"/>
              <a:t>methods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build parse trees using </a:t>
            </a:r>
            <a:r>
              <a:rPr lang="en-US" dirty="0">
                <a:solidFill>
                  <a:srgbClr val="FF0000"/>
                </a:solidFill>
              </a:rPr>
              <a:t>leftmost derivations </a:t>
            </a:r>
            <a:r>
              <a:rPr lang="en-US" dirty="0"/>
              <a:t>from the top (root) to the bottom </a:t>
            </a:r>
            <a:r>
              <a:rPr lang="en-US" sz="1800" dirty="0"/>
              <a:t>(</a:t>
            </a:r>
            <a:r>
              <a:rPr lang="en-US" dirty="0"/>
              <a:t>leaves</a:t>
            </a:r>
            <a:r>
              <a:rPr lang="en-US" sz="1800" dirty="0"/>
              <a:t>)</a:t>
            </a:r>
            <a:r>
              <a:rPr lang="en-US" dirty="0"/>
              <a:t>, while </a:t>
            </a:r>
            <a:r>
              <a:rPr lang="en-US" dirty="0">
                <a:solidFill>
                  <a:schemeClr val="tx2"/>
                </a:solidFill>
              </a:rPr>
              <a:t>bottom-up</a:t>
            </a:r>
            <a:r>
              <a:rPr lang="en-US" dirty="0"/>
              <a:t> methods start from the leaves and work their way up to the root while using </a:t>
            </a:r>
            <a:r>
              <a:rPr lang="en-US" dirty="0">
                <a:solidFill>
                  <a:srgbClr val="FF0000"/>
                </a:solidFill>
              </a:rPr>
              <a:t>rightmost derivations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B456C7-4F17-CB78-4A98-B8547960C248}"/>
                  </a:ext>
                </a:extLst>
              </p14:cNvPr>
              <p14:cNvContentPartPr/>
              <p14:nvPr/>
            </p14:nvContentPartPr>
            <p14:xfrm>
              <a:off x="3928320" y="1977840"/>
              <a:ext cx="228960" cy="23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B456C7-4F17-CB78-4A98-B8547960C2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8960" y="1968480"/>
                <a:ext cx="247680" cy="2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055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46480" y="348120"/>
              <a:ext cx="3992040" cy="3599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7120" y="338760"/>
                <a:ext cx="4010760" cy="36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1909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363" y="2671975"/>
            <a:ext cx="4097511" cy="905473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 algn="ctr">
              <a:lnSpc>
                <a:spcPct val="100000"/>
              </a:lnSpc>
              <a:spcBef>
                <a:spcPts val="91"/>
              </a:spcBef>
            </a:pPr>
            <a:r>
              <a:rPr sz="2904" spc="-5" dirty="0"/>
              <a:t>Challenges in</a:t>
            </a:r>
            <a:r>
              <a:rPr sz="2904" spc="-54" dirty="0"/>
              <a:t> </a:t>
            </a:r>
            <a:r>
              <a:rPr sz="2904" spc="-23" dirty="0"/>
              <a:t>Parsing</a:t>
            </a:r>
            <a:br>
              <a:rPr lang="en-IN" sz="2904" spc="-23" dirty="0"/>
            </a:br>
            <a:r>
              <a:rPr lang="en-IN" sz="2904" spc="-23" dirty="0"/>
              <a:t>in next class</a:t>
            </a:r>
            <a:endParaRPr sz="2904" dirty="0"/>
          </a:p>
        </p:txBody>
      </p:sp>
    </p:spTree>
    <p:extLst>
      <p:ext uri="{BB962C8B-B14F-4D97-AF65-F5344CB8AC3E}">
        <p14:creationId xmlns:p14="http://schemas.microsoft.com/office/powerpoint/2010/main" val="376494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Error Recovery Strategies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Phrase-Level Recovery</a:t>
            </a:r>
          </a:p>
          <a:p>
            <a:pPr lvl="1"/>
            <a:r>
              <a:rPr lang="en-US" dirty="0"/>
              <a:t>Locally replace some prefix of the remaining input by some string. Simple cases are exchanging ; with , and = with ==. </a:t>
            </a:r>
            <a:br>
              <a:rPr lang="en-US" dirty="0"/>
            </a:br>
            <a:r>
              <a:rPr lang="en-US" dirty="0"/>
              <a:t>Difficulties occur when the real error occurred long before an error was detected.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Error Productions</a:t>
            </a:r>
          </a:p>
          <a:p>
            <a:pPr lvl="1"/>
            <a:r>
              <a:rPr lang="en-US" dirty="0"/>
              <a:t>Include productions for common errors.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Global Correction</a:t>
            </a:r>
          </a:p>
          <a:p>
            <a:pPr lvl="1"/>
            <a:r>
              <a:rPr lang="en-US" dirty="0"/>
              <a:t>Change the input I to the closest correct input I' and produce the parse tree for I'.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1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 coming back to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 offer significant benefits for both language designers and compiler writers.</a:t>
            </a:r>
          </a:p>
          <a:p>
            <a:endParaRPr lang="en-US" dirty="0"/>
          </a:p>
          <a:p>
            <a:pPr lvl="1"/>
            <a:r>
              <a:rPr lang="en-US" dirty="0"/>
              <a:t>A grammar gives a precise syntactic specification of a programming language.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certain classes of grammars, we can construct automatically an efficient parser that determines the syntactic structure of a source program.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structure imparted to a language by a properly designed grammar is useful for translating source programs into correct object code and for detecting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099" y="247339"/>
            <a:ext cx="7101872" cy="44252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2800" dirty="0">
                <a:latin typeface="+mn-lt"/>
                <a:ea typeface="+mn-ea"/>
                <a:cs typeface="+mn-cs"/>
              </a:rPr>
              <a:t>The Limits of Regular Languages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2099" y="920895"/>
            <a:ext cx="10174077" cy="5807947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25827" marR="31122" indent="-2286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We have used Regular grammars in lexical analysis and are a bit familiar with them so should work for syntax analysis ?</a:t>
            </a:r>
          </a:p>
          <a:p>
            <a:pPr marL="125827" marR="31122" indent="-2286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z="2800" dirty="0"/>
              <a:t>When scanning, we used regular expressions to  define each token.</a:t>
            </a:r>
          </a:p>
          <a:p>
            <a:pPr marL="125827" marR="4611" indent="-228600">
              <a:lnSpc>
                <a:spcPct val="90000"/>
              </a:lnSpc>
              <a:spcBef>
                <a:spcPts val="1089"/>
              </a:spcBef>
              <a:buFont typeface="Arial" panose="020B0604020202020204" pitchFamily="34" charset="0"/>
              <a:buChar char="•"/>
            </a:pPr>
            <a:r>
              <a:rPr sz="2800" dirty="0"/>
              <a:t>Unfortunately, regular expressions are (usually)  too weak to define programming languages.</a:t>
            </a:r>
            <a:endParaRPr lang="en-IN" sz="2800" dirty="0"/>
          </a:p>
          <a:p>
            <a:pPr marL="583027" marR="4611" lvl="1" indent="-228600">
              <a:lnSpc>
                <a:spcPct val="90000"/>
              </a:lnSpc>
              <a:spcBef>
                <a:spcPts val="231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Cannot define a regular expression matching all  expressions with properly balanced parentheses.</a:t>
            </a:r>
          </a:p>
          <a:p>
            <a:pPr marL="583027" marR="111806" lvl="1" indent="-228600">
              <a:lnSpc>
                <a:spcPct val="90000"/>
              </a:lnSpc>
              <a:spcBef>
                <a:spcPts val="867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Cannot define a regular expression matching all  functions with properly nested block structure.</a:t>
            </a:r>
          </a:p>
          <a:p>
            <a:pPr marL="125827" marR="111806" indent="-228600">
              <a:lnSpc>
                <a:spcPct val="90000"/>
              </a:lnSpc>
              <a:spcBef>
                <a:spcPts val="867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need a more powerful formalism.</a:t>
            </a:r>
          </a:p>
          <a:p>
            <a:pPr marL="11527" marR="111806">
              <a:lnSpc>
                <a:spcPts val="2514"/>
              </a:lnSpc>
              <a:spcBef>
                <a:spcPts val="867"/>
              </a:spcBef>
            </a:pPr>
            <a:endParaRPr lang="en-US" sz="2000" dirty="0">
              <a:cs typeface="DejaVu Serif"/>
            </a:endParaRPr>
          </a:p>
          <a:p>
            <a:pPr marL="11527" marR="4611">
              <a:lnSpc>
                <a:spcPts val="2886"/>
              </a:lnSpc>
              <a:spcBef>
                <a:spcPts val="1089"/>
              </a:spcBef>
            </a:pPr>
            <a:endParaRPr lang="en-IN" sz="2000" spc="5" dirty="0">
              <a:solidFill>
                <a:srgbClr val="3B3B3B"/>
              </a:solidFill>
              <a:cs typeface="DejaVu Serif"/>
            </a:endParaRPr>
          </a:p>
          <a:p>
            <a:pPr marL="11527" marR="4611">
              <a:lnSpc>
                <a:spcPts val="2886"/>
              </a:lnSpc>
              <a:spcBef>
                <a:spcPts val="1089"/>
              </a:spcBef>
            </a:pPr>
            <a:endParaRPr sz="2000" dirty="0"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12085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7f9d9d-1e57-4165-8772-9884b28e9529">
      <Terms xmlns="http://schemas.microsoft.com/office/infopath/2007/PartnerControls"/>
    </lcf76f155ced4ddcb4097134ff3c332f>
    <TaxCatchAll xmlns="e94b26f6-318f-415a-90c9-b1e14781c16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9BD00E03D3A4D99EC2AF1502C2C92" ma:contentTypeVersion="10" ma:contentTypeDescription="Create a new document." ma:contentTypeScope="" ma:versionID="5b57c8054baa579210c7989d6f899fe9">
  <xsd:schema xmlns:xsd="http://www.w3.org/2001/XMLSchema" xmlns:xs="http://www.w3.org/2001/XMLSchema" xmlns:p="http://schemas.microsoft.com/office/2006/metadata/properties" xmlns:ns2="417f9d9d-1e57-4165-8772-9884b28e9529" xmlns:ns3="e94b26f6-318f-415a-90c9-b1e14781c165" targetNamespace="http://schemas.microsoft.com/office/2006/metadata/properties" ma:root="true" ma:fieldsID="c5ce172202b3e657fb2c27d1f09c47b0" ns2:_="" ns3:_="">
    <xsd:import namespace="417f9d9d-1e57-4165-8772-9884b28e9529"/>
    <xsd:import namespace="e94b26f6-318f-415a-90c9-b1e14781c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f9d9d-1e57-4165-8772-9884b28e9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b26f6-318f-415a-90c9-b1e14781c16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84666a-ff7b-487c-baf3-54a8d20d3db6}" ma:internalName="TaxCatchAll" ma:showField="CatchAllData" ma:web="e94b26f6-318f-415a-90c9-b1e14781c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FF5FDC-6CBB-429E-A5A6-9BD504B64E57}">
  <ds:schemaRefs>
    <ds:schemaRef ds:uri="http://schemas.microsoft.com/office/2006/metadata/properties"/>
    <ds:schemaRef ds:uri="http://schemas.microsoft.com/office/infopath/2007/PartnerControls"/>
    <ds:schemaRef ds:uri="417f9d9d-1e57-4165-8772-9884b28e9529"/>
    <ds:schemaRef ds:uri="e94b26f6-318f-415a-90c9-b1e14781c165"/>
  </ds:schemaRefs>
</ds:datastoreItem>
</file>

<file path=customXml/itemProps2.xml><?xml version="1.0" encoding="utf-8"?>
<ds:datastoreItem xmlns:ds="http://schemas.openxmlformats.org/officeDocument/2006/customXml" ds:itemID="{88848076-6EBF-4F40-B911-781D14148D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7f9d9d-1e57-4165-8772-9884b28e9529"/>
    <ds:schemaRef ds:uri="e94b26f6-318f-415a-90c9-b1e14781c1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336F16-D2C9-4E8F-B7E3-4F987BF79D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3256</Words>
  <Application>Microsoft Office PowerPoint</Application>
  <PresentationFormat>Widescreen</PresentationFormat>
  <Paragraphs>801</Paragraphs>
  <Slides>67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Courier New</vt:lpstr>
      <vt:lpstr>DejaVu Serif</vt:lpstr>
      <vt:lpstr>Times New Roman</vt:lpstr>
      <vt:lpstr>Office Theme</vt:lpstr>
      <vt:lpstr>Syntax Analysis</vt:lpstr>
      <vt:lpstr>PowerPoint Presentation</vt:lpstr>
      <vt:lpstr>grammars</vt:lpstr>
      <vt:lpstr>Tasks of a Parser 1</vt:lpstr>
      <vt:lpstr>Tasks of a Parser 2</vt:lpstr>
      <vt:lpstr>Error Handling</vt:lpstr>
      <vt:lpstr>Error Recovery Strategies</vt:lpstr>
      <vt:lpstr>And coming back to Grammars</vt:lpstr>
      <vt:lpstr>The Limits of Regular Languages</vt:lpstr>
      <vt:lpstr>Lexical Vs Syntactic Analysis</vt:lpstr>
      <vt:lpstr>Lexical Vs Syntactic Analysis..</vt:lpstr>
      <vt:lpstr>Lexical Vs Syntactic Analysis..</vt:lpstr>
      <vt:lpstr>CFG</vt:lpstr>
      <vt:lpstr>CFG Definition</vt:lpstr>
      <vt:lpstr>CFG Definition..</vt:lpstr>
      <vt:lpstr>CFG Definition..</vt:lpstr>
      <vt:lpstr>CFGs for Programming Languages</vt:lpstr>
      <vt:lpstr>CFG Definition..</vt:lpstr>
      <vt:lpstr>Notational Conventions</vt:lpstr>
      <vt:lpstr>Notational Conventions..</vt:lpstr>
      <vt:lpstr>Notational Conventions…</vt:lpstr>
      <vt:lpstr>Notational Conventions…</vt:lpstr>
      <vt:lpstr>Parse Tree</vt:lpstr>
      <vt:lpstr>Derivations</vt:lpstr>
      <vt:lpstr>Derivations</vt:lpstr>
      <vt:lpstr>Derivations</vt:lpstr>
      <vt:lpstr>And back to parse trees </vt:lpstr>
      <vt:lpstr>PowerPoint Presentation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PowerPoint Presentation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Parse Trees</vt:lpstr>
      <vt:lpstr>For Comparison</vt:lpstr>
      <vt:lpstr>types of parsers </vt:lpstr>
      <vt:lpstr>PowerPoint Presentation</vt:lpstr>
      <vt:lpstr>Challenges in Parsing in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Haider</dc:creator>
  <cp:lastModifiedBy>Ayesha Eiman Bukhari</cp:lastModifiedBy>
  <cp:revision>16</cp:revision>
  <dcterms:created xsi:type="dcterms:W3CDTF">2020-10-04T19:00:23Z</dcterms:created>
  <dcterms:modified xsi:type="dcterms:W3CDTF">2023-03-27T16:41:08Z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0x01010007C9BD00E03D3A4D99EC2AF1502C2C92</vt:lpwstr>
  </property>
</Properties>
</file>