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lacial Indifference" panose="020B0604020202020204" charset="0"/>
      <p:regular r:id="rId11"/>
    </p:embeddedFont>
    <p:embeddedFont>
      <p:font typeface="Glacial Indifference Bold" panose="020B0604020202020204" charset="0"/>
      <p:regular r:id="rId12"/>
    </p:embeddedFont>
    <p:embeddedFont>
      <p:font typeface="Open Sans" panose="020B0806030504020204" pitchFamily="34" charset="0"/>
      <p:regular r:id="rId13"/>
      <p:bold r:id="rId14"/>
    </p:embeddedFont>
    <p:embeddedFont>
      <p:font typeface="Open Sauce Light" panose="020B0604020202020204" charset="0"/>
      <p:regular r:id="rId15"/>
    </p:embeddedFont>
    <p:embeddedFont>
      <p:font typeface="Open Sauce Ligh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11.sv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3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4" name="TextBox 14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5" name="AutoShape 15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990061">
            <a:off x="8526682" y="3862394"/>
            <a:ext cx="8621458" cy="485675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87631" y="3742723"/>
            <a:ext cx="7146415" cy="254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Glacial Indifference"/>
              </a:rPr>
              <a:t>Supply Collector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345867" y="951518"/>
            <a:ext cx="1425568" cy="142556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2244537">
            <a:off x="13388287" y="770286"/>
            <a:ext cx="1958731" cy="195873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2138728">
            <a:off x="10349997" y="2848134"/>
            <a:ext cx="2040551" cy="171406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-1373896">
            <a:off x="11995158" y="1028700"/>
            <a:ext cx="1684505" cy="106253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450460" y="7016349"/>
            <a:ext cx="6296657" cy="38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An OOP Project using C++ and SDL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79778" y="1523566"/>
            <a:ext cx="8328444" cy="2429540"/>
            <a:chOff x="0" y="0"/>
            <a:chExt cx="11104593" cy="323938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Group Members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78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348524" y="4996206"/>
            <a:ext cx="1517995" cy="1517989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3137515" y="5143500"/>
            <a:ext cx="1517995" cy="1517989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t="-7216" b="-7216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484325" y="4996206"/>
            <a:ext cx="1517995" cy="1517989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t="-11932" b="-11932"/>
              </a:stretch>
            </a:blip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5710673" y="5143500"/>
            <a:ext cx="1517995" cy="1517989"/>
            <a:chOff x="0" y="0"/>
            <a:chExt cx="6350000" cy="63499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t="-19047" b="-19047"/>
              </a:stretch>
            </a:blip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964060" y="4996206"/>
            <a:ext cx="1517995" cy="1517989"/>
            <a:chOff x="0" y="0"/>
            <a:chExt cx="6350000" cy="63499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t="-7558" b="-7558"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>
            <a:off x="10201239" y="6863542"/>
            <a:ext cx="3043636" cy="840113"/>
            <a:chOff x="0" y="0"/>
            <a:chExt cx="4058181" cy="1120151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9050"/>
              <a:ext cx="4058181" cy="50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Moiz Chana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14425" y="697040"/>
              <a:ext cx="3429331" cy="423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423333" y="6863542"/>
            <a:ext cx="2946359" cy="840113"/>
            <a:chOff x="0" y="0"/>
            <a:chExt cx="3928479" cy="1120151"/>
          </a:xfrm>
        </p:grpSpPr>
        <p:sp>
          <p:nvSpPr>
            <p:cNvPr id="27" name="TextBox 27"/>
            <p:cNvSpPr txBox="1"/>
            <p:nvPr/>
          </p:nvSpPr>
          <p:spPr>
            <a:xfrm>
              <a:off x="249574" y="697040"/>
              <a:ext cx="3429331" cy="423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3928479" cy="50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Anmol Jumani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733665" y="6863542"/>
            <a:ext cx="3019317" cy="840113"/>
            <a:chOff x="0" y="0"/>
            <a:chExt cx="4025756" cy="1120151"/>
          </a:xfrm>
        </p:grpSpPr>
        <p:sp>
          <p:nvSpPr>
            <p:cNvPr id="30" name="TextBox 30"/>
            <p:cNvSpPr txBox="1"/>
            <p:nvPr/>
          </p:nvSpPr>
          <p:spPr>
            <a:xfrm>
              <a:off x="298213" y="697040"/>
              <a:ext cx="3429331" cy="423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4025756" cy="50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Sameer Adnan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996491" y="6863542"/>
            <a:ext cx="2946359" cy="840113"/>
            <a:chOff x="0" y="0"/>
            <a:chExt cx="3928479" cy="1120151"/>
          </a:xfrm>
        </p:grpSpPr>
        <p:sp>
          <p:nvSpPr>
            <p:cNvPr id="33" name="TextBox 33"/>
            <p:cNvSpPr txBox="1"/>
            <p:nvPr/>
          </p:nvSpPr>
          <p:spPr>
            <a:xfrm>
              <a:off x="249574" y="697040"/>
              <a:ext cx="3429331" cy="423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3928479" cy="50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Asad Raza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670820" y="6863542"/>
            <a:ext cx="2946359" cy="840113"/>
            <a:chOff x="0" y="0"/>
            <a:chExt cx="3928479" cy="1120151"/>
          </a:xfrm>
        </p:grpSpPr>
        <p:sp>
          <p:nvSpPr>
            <p:cNvPr id="36" name="TextBox 36"/>
            <p:cNvSpPr txBox="1"/>
            <p:nvPr/>
          </p:nvSpPr>
          <p:spPr>
            <a:xfrm>
              <a:off x="249574" y="697040"/>
              <a:ext cx="3429331" cy="423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3928479" cy="50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Ayesha Syed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774291" y="1466417"/>
            <a:ext cx="7194395" cy="7354167"/>
            <a:chOff x="0" y="0"/>
            <a:chExt cx="9592526" cy="980555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9592526" cy="1981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0"/>
                </a:lnSpc>
              </a:pPr>
              <a:r>
                <a:rPr lang="en-US" sz="2700" spc="108">
                  <a:solidFill>
                    <a:srgbClr val="000000"/>
                  </a:solidFill>
                  <a:latin typeface="Open Sauce Light"/>
                </a:rPr>
                <a:t>Collect items in your cart by moving it left and right using keyboard keys and hence gain points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193363"/>
              <a:ext cx="9592526" cy="2661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0"/>
                </a:lnSpc>
              </a:pPr>
              <a:r>
                <a:rPr lang="en-US" sz="2700" spc="108">
                  <a:solidFill>
                    <a:srgbClr val="000000"/>
                  </a:solidFill>
                  <a:latin typeface="Open Sauce Light"/>
                </a:rPr>
                <a:t>Gain 100 points to win the game.</a:t>
              </a:r>
            </a:p>
            <a:p>
              <a:pPr>
                <a:lnSpc>
                  <a:spcPts val="4050"/>
                </a:lnSpc>
              </a:pPr>
              <a:r>
                <a:rPr lang="en-US" sz="2700" spc="108">
                  <a:solidFill>
                    <a:srgbClr val="000000"/>
                  </a:solidFill>
                  <a:latin typeface="Open Sauce Light"/>
                </a:rPr>
                <a:t>Collect hearts to gain lives.</a:t>
              </a:r>
            </a:p>
            <a:p>
              <a:pPr>
                <a:lnSpc>
                  <a:spcPts val="4050"/>
                </a:lnSpc>
              </a:pPr>
              <a:r>
                <a:rPr lang="en-US" sz="2700" spc="108">
                  <a:solidFill>
                    <a:srgbClr val="000000"/>
                  </a:solidFill>
                  <a:latin typeface="Open Sauce Light"/>
                </a:rPr>
                <a:t>Collect color flashing juices for bonus points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43635"/>
              <a:ext cx="9592526" cy="2661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0"/>
                </a:lnSpc>
              </a:pPr>
              <a:r>
                <a:rPr lang="en-US" sz="2700" spc="108">
                  <a:solidFill>
                    <a:srgbClr val="000000"/>
                  </a:solidFill>
                  <a:latin typeface="Open Sauce Light"/>
                </a:rPr>
                <a:t>Avoid the virus! Accidentally collecting the virus will result in decrease of life, as well as missing an item. Losing all lives means you have lost a game. 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4789908" y="-2208982"/>
              <a:ext cx="12710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4" name="AutoShape 14"/>
            <p:cNvSpPr/>
            <p:nvPr/>
          </p:nvSpPr>
          <p:spPr>
            <a:xfrm rot="-5400000">
              <a:off x="4789913" y="1741296"/>
              <a:ext cx="12700" cy="9592526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678948" y="7037934"/>
            <a:ext cx="1641723" cy="164172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666791" y="3442917"/>
            <a:ext cx="1553289" cy="155328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887859" y="3896192"/>
            <a:ext cx="6276620" cy="2494616"/>
            <a:chOff x="0" y="0"/>
            <a:chExt cx="8368827" cy="332615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Objectives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068677"/>
              <a:ext cx="7409956" cy="1257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of the game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D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085287">
            <a:off x="4779196" y="4519011"/>
            <a:ext cx="1184729" cy="74729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787620" y="4986748"/>
            <a:ext cx="1046218" cy="104621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90520" y="4846646"/>
            <a:ext cx="1501280" cy="150128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716387" y="4526053"/>
            <a:ext cx="1071233" cy="10712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393247" y="535253"/>
            <a:ext cx="1171999" cy="137033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541160" y="164026"/>
            <a:ext cx="1019000" cy="174156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665208" y="7371992"/>
            <a:ext cx="1205659" cy="126594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2805247" y="3962364"/>
            <a:ext cx="608480" cy="160233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2348106" y="2195836"/>
            <a:ext cx="1522761" cy="187416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2235389" y="402683"/>
            <a:ext cx="1635478" cy="163547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665208" y="9148023"/>
            <a:ext cx="1071233" cy="107123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8621458" y="8951652"/>
            <a:ext cx="1335348" cy="1335348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414553" y="6328388"/>
            <a:ext cx="1389867" cy="876685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507125" y="5691513"/>
            <a:ext cx="1273749" cy="1273749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968560" y="3795794"/>
            <a:ext cx="2040551" cy="171406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393360" y="2294514"/>
            <a:ext cx="1501280" cy="150128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0" y="3674654"/>
            <a:ext cx="8621458" cy="4856754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8849694" y="7371992"/>
            <a:ext cx="1159417" cy="1159417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144545" y="696252"/>
            <a:ext cx="1620560" cy="73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793314" y="9182100"/>
            <a:ext cx="175748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+1 Life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334628" y="9212470"/>
            <a:ext cx="161460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-1 Life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144545" y="2573984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31651" y="4181656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331651" y="6099122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331651" y="7665269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861775" y="7771793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861775" y="6099122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861775" y="4277360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861775" y="2448217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861775" y="868337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560161" y="868337"/>
            <a:ext cx="162056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dirty="0">
                <a:solidFill>
                  <a:srgbClr val="FFFFFF"/>
                </a:solidFill>
                <a:latin typeface="Open Sans"/>
              </a:rPr>
              <a:t>+5 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625329" y="1345602"/>
            <a:ext cx="6069091" cy="7595795"/>
            <a:chOff x="0" y="0"/>
            <a:chExt cx="8092121" cy="10127727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3422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Running the Game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6902" y="6196569"/>
              <a:ext cx="3652917" cy="1257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-10800000">
              <a:off x="4033361" y="816451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6646"/>
            <a:ext cx="749555" cy="299120"/>
            <a:chOff x="0" y="0"/>
            <a:chExt cx="999406" cy="398827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01877" y="1626910"/>
            <a:ext cx="8065814" cy="7631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Sauce Light</vt:lpstr>
      <vt:lpstr>Calibri</vt:lpstr>
      <vt:lpstr>Open Sans</vt:lpstr>
      <vt:lpstr>Glacial Indifference Bold</vt:lpstr>
      <vt:lpstr>Glacial Indifference</vt:lpstr>
      <vt:lpstr>Arial</vt:lpstr>
      <vt:lpstr>Open Sauce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Collector</dc:title>
  <cp:lastModifiedBy>Rizwan Syed</cp:lastModifiedBy>
  <cp:revision>2</cp:revision>
  <dcterms:created xsi:type="dcterms:W3CDTF">2006-08-16T00:00:00Z</dcterms:created>
  <dcterms:modified xsi:type="dcterms:W3CDTF">2021-05-03T04:34:54Z</dcterms:modified>
  <dc:identifier>DAEdWWKBAu0</dc:identifier>
</cp:coreProperties>
</file>